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F4E55-E729-4F79-B7F6-203834D8DE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3DC041-3711-4D52-BBD0-5159E9EC03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8BEA4-7104-42B7-9EAD-0650C6CBA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8DEF-6324-4097-BCA1-1F594BF9CD64}" type="datetimeFigureOut">
              <a:rPr lang="en-GB" smtClean="0"/>
              <a:t>14/01/2018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61933-1871-48B7-9D6D-CEA53972C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6C101-B2A8-4A09-8025-13BC7C007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CE57-154C-48BD-B540-CDBDA2E145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625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0987B-97DD-44FE-A9CC-6AEAE6EE5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221D2-EBDA-4CC8-8688-0ADB43A85E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D4263-B5B4-4EB3-BADA-97442A4E1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8DEF-6324-4097-BCA1-1F594BF9CD64}" type="datetimeFigureOut">
              <a:rPr lang="en-GB" smtClean="0"/>
              <a:t>14/01/2018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1DF0E-2BF7-4D0F-B7FA-8D11C4325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7BE1F-CC3E-4DEA-BCA6-C8ED25401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CE57-154C-48BD-B540-CDBDA2E145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77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481E13-387A-4C78-8EBA-31F787A795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D21A5E-81C7-4AB4-8A22-EB0EFC970C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32026-D6B8-40B8-8E22-F2FF67E6A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8DEF-6324-4097-BCA1-1F594BF9CD64}" type="datetimeFigureOut">
              <a:rPr lang="en-GB" smtClean="0"/>
              <a:t>14/01/2018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500F7-4786-4286-87CD-2E51D2939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B8F04-701A-4160-8282-D0DBBCD80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CE57-154C-48BD-B540-CDBDA2E145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14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5F766-7A32-4205-8BCA-FE4E9955E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7BC75-3C9B-4D90-8345-AF829EC15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F57C3-3F61-4539-92F2-9EBF54875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8DEF-6324-4097-BCA1-1F594BF9CD64}" type="datetimeFigureOut">
              <a:rPr lang="en-GB" smtClean="0"/>
              <a:t>14/01/2018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412DD-19F5-4C76-9791-6B8B24497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3EF7B-6296-487C-AE1E-C2177281F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CE57-154C-48BD-B540-CDBDA2E145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886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35A79-FA2B-4E15-881B-EF40D3446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EEC9C-9D67-481A-BAD1-53D69376B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46F28-BA53-4435-AD39-4B4BFF63D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8DEF-6324-4097-BCA1-1F594BF9CD64}" type="datetimeFigureOut">
              <a:rPr lang="en-GB" smtClean="0"/>
              <a:t>14/01/2018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A1BA9-3DA8-49D1-82E4-B6936C2FB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6CE52-DFBE-4CF8-B709-AD0A65986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CE57-154C-48BD-B540-CDBDA2E145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36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A1617-7505-4D8C-AB02-40FC03CCE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EB6C5-AAAA-40ED-832B-14862B3097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3E2D14-59FF-4BAF-BAE9-24CF34D219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265688-2E63-404B-8098-3711E8EE9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8DEF-6324-4097-BCA1-1F594BF9CD64}" type="datetimeFigureOut">
              <a:rPr lang="en-GB" smtClean="0"/>
              <a:t>14/01/2018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8892F9-64A1-4057-A66D-9C482DDCD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62587E-5694-4188-8450-695B0CE5F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CE57-154C-48BD-B540-CDBDA2E145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79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A231A-26D8-4563-ABA8-01C1AA30F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4E9E37-86E0-4064-A2E0-BE5A5897C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4BE7B0-6DBB-4BF3-A8A4-4B771F0431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908B09-E2CD-4B71-8192-3729F18D55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8A355D-6F71-43DE-B791-1FFC24D7AE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59EC47-6257-466E-82F6-A10D02955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8DEF-6324-4097-BCA1-1F594BF9CD64}" type="datetimeFigureOut">
              <a:rPr lang="en-GB" smtClean="0"/>
              <a:t>14/01/2018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003688-E94A-4E99-9430-C986EA756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5F2430-67B7-4E1C-A266-8DE68DAB7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CE57-154C-48BD-B540-CDBDA2E145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33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34CC1-4658-4265-B30D-ADDF6C134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3BEAF4-9399-4BF5-BAB0-C17824EFB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8DEF-6324-4097-BCA1-1F594BF9CD64}" type="datetimeFigureOut">
              <a:rPr lang="en-GB" smtClean="0"/>
              <a:t>14/01/2018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7EF8F2-1D15-49BB-A3F2-03E67A42B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343E1B-EDF2-4263-9718-78F22F0CD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CE57-154C-48BD-B540-CDBDA2E145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644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8E4163-172D-4ABF-AA79-D0473D3F2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8DEF-6324-4097-BCA1-1F594BF9CD64}" type="datetimeFigureOut">
              <a:rPr lang="en-GB" smtClean="0"/>
              <a:t>14/01/2018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4670C3-83DC-459E-9FB6-98FAE8314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BD97F1-0DAF-4B49-85C4-FB613421F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CE57-154C-48BD-B540-CDBDA2E145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621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89950-10BC-4F2D-A664-680F66492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7D9C1-1350-42C5-A7EA-A217921F7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4EF8EF-174D-4337-96BF-8E4AF8F937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157A79-567F-4A70-ADF3-2DBFCBB17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8DEF-6324-4097-BCA1-1F594BF9CD64}" type="datetimeFigureOut">
              <a:rPr lang="en-GB" smtClean="0"/>
              <a:t>14/01/2018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8C6586-1BF0-4803-94A0-A8FA625BF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9731C5-B0E1-49A1-995C-F249F396E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CE57-154C-48BD-B540-CDBDA2E145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037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54F8B-BCB9-4430-9DFB-F47E6F179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16C48B-960A-4D85-A6F7-4BE6B146CC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76E770-5FEF-4B96-949D-79D90C2B74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53BB45-FEE5-487E-877A-B324C4F54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8DEF-6324-4097-BCA1-1F594BF9CD64}" type="datetimeFigureOut">
              <a:rPr lang="en-GB" smtClean="0"/>
              <a:t>14/01/2018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AACA1E-89E5-4D8C-8A49-213B6091C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F86EE6-AC7D-44EF-977D-BB2D69E2E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CE57-154C-48BD-B540-CDBDA2E145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165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AE525D-D39B-44F8-9F58-B61A6531A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19B337-BF6C-433A-886A-F115F8292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7076C-78AA-4970-BAD9-0D21AF5420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8DEF-6324-4097-BCA1-1F594BF9CD64}" type="datetimeFigureOut">
              <a:rPr lang="en-GB" smtClean="0"/>
              <a:t>14/01/2018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F5AE8-146C-4635-B1BF-ED1E54DFEA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4A456-D717-46F5-B779-49D78FA1DD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8CE57-154C-48BD-B540-CDBDA2E145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409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523FFD8-B1DD-4574-ADE4-0937DC1D26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8562" y="166980"/>
            <a:ext cx="11150505" cy="652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9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1AF07-B89E-48BF-888B-E3DEC3EEA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8DF5AF4-4360-438A-862E-D0270AD89E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52731"/>
            <a:ext cx="10277682" cy="6352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93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BF1F073D-6101-4329-A4B4-62F4ACE39987}"/>
              </a:ext>
            </a:extLst>
          </p:cNvPr>
          <p:cNvGrpSpPr/>
          <p:nvPr/>
        </p:nvGrpSpPr>
        <p:grpSpPr>
          <a:xfrm>
            <a:off x="1180838" y="767231"/>
            <a:ext cx="1915288" cy="1366369"/>
            <a:chOff x="410817" y="927652"/>
            <a:chExt cx="3710608" cy="3180522"/>
          </a:xfrm>
        </p:grpSpPr>
        <p:sp>
          <p:nvSpPr>
            <p:cNvPr id="4" name="Isosceles Triangle 3">
              <a:extLst>
                <a:ext uri="{FF2B5EF4-FFF2-40B4-BE49-F238E27FC236}">
                  <a16:creationId xmlns:a16="http://schemas.microsoft.com/office/drawing/2014/main" id="{1A10F716-5133-4215-9385-745E8EEFFEC2}"/>
                </a:ext>
              </a:extLst>
            </p:cNvPr>
            <p:cNvSpPr/>
            <p:nvPr/>
          </p:nvSpPr>
          <p:spPr>
            <a:xfrm rot="10800000">
              <a:off x="410817" y="927652"/>
              <a:ext cx="3710608" cy="3180522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18A74A4-3823-43A7-8C2A-81C2D96CD4D2}"/>
                </a:ext>
              </a:extLst>
            </p:cNvPr>
            <p:cNvCxnSpPr>
              <a:cxnSpLocks/>
            </p:cNvCxnSpPr>
            <p:nvPr/>
          </p:nvCxnSpPr>
          <p:spPr>
            <a:xfrm>
              <a:off x="962167" y="1874985"/>
              <a:ext cx="2599899" cy="0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9554D36-E6BD-4A88-9033-B9B83AF5D667}"/>
                </a:ext>
              </a:extLst>
            </p:cNvPr>
            <p:cNvCxnSpPr>
              <a:cxnSpLocks/>
            </p:cNvCxnSpPr>
            <p:nvPr/>
          </p:nvCxnSpPr>
          <p:spPr>
            <a:xfrm>
              <a:off x="1576316" y="2904799"/>
              <a:ext cx="1392072" cy="0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7390957-1B45-4469-BD6F-2CF8F3CBC737}"/>
                </a:ext>
              </a:extLst>
            </p:cNvPr>
            <p:cNvCxnSpPr>
              <a:cxnSpLocks/>
            </p:cNvCxnSpPr>
            <p:nvPr/>
          </p:nvCxnSpPr>
          <p:spPr>
            <a:xfrm>
              <a:off x="2265528" y="1881809"/>
              <a:ext cx="0" cy="102299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10B588B-5D28-4B4F-BAEE-1551AAC98365}"/>
                </a:ext>
              </a:extLst>
            </p:cNvPr>
            <p:cNvCxnSpPr>
              <a:cxnSpLocks/>
            </p:cNvCxnSpPr>
            <p:nvPr/>
          </p:nvCxnSpPr>
          <p:spPr>
            <a:xfrm>
              <a:off x="1701420" y="927652"/>
              <a:ext cx="0" cy="940509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46BD7A16-6207-483F-B76C-12029A2E7D3E}"/>
                </a:ext>
              </a:extLst>
            </p:cNvPr>
            <p:cNvCxnSpPr>
              <a:cxnSpLocks/>
            </p:cNvCxnSpPr>
            <p:nvPr/>
          </p:nvCxnSpPr>
          <p:spPr>
            <a:xfrm>
              <a:off x="2895600" y="927652"/>
              <a:ext cx="0" cy="940509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E86C707-8D78-413D-A103-1DD8D67352FF}"/>
              </a:ext>
            </a:extLst>
          </p:cNvPr>
          <p:cNvGrpSpPr/>
          <p:nvPr/>
        </p:nvGrpSpPr>
        <p:grpSpPr>
          <a:xfrm>
            <a:off x="3531095" y="767232"/>
            <a:ext cx="1915288" cy="1366369"/>
            <a:chOff x="410817" y="927652"/>
            <a:chExt cx="3710608" cy="3180522"/>
          </a:xfrm>
        </p:grpSpPr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59980518-5D20-4C53-8748-036B6205BCBE}"/>
                </a:ext>
              </a:extLst>
            </p:cNvPr>
            <p:cNvSpPr/>
            <p:nvPr/>
          </p:nvSpPr>
          <p:spPr>
            <a:xfrm rot="10800000">
              <a:off x="410817" y="927652"/>
              <a:ext cx="3710608" cy="3180522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4866F43-2D5E-4569-8643-198EDE02FC02}"/>
                </a:ext>
              </a:extLst>
            </p:cNvPr>
            <p:cNvCxnSpPr>
              <a:cxnSpLocks/>
            </p:cNvCxnSpPr>
            <p:nvPr/>
          </p:nvCxnSpPr>
          <p:spPr>
            <a:xfrm>
              <a:off x="962167" y="1874985"/>
              <a:ext cx="2599899" cy="0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A9A13D1-9650-47BA-9E33-A7F369FC891A}"/>
                </a:ext>
              </a:extLst>
            </p:cNvPr>
            <p:cNvCxnSpPr>
              <a:cxnSpLocks/>
            </p:cNvCxnSpPr>
            <p:nvPr/>
          </p:nvCxnSpPr>
          <p:spPr>
            <a:xfrm>
              <a:off x="1576316" y="2904799"/>
              <a:ext cx="1392072" cy="0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033BCBA-2347-4D3E-8D40-39079CD68B89}"/>
                </a:ext>
              </a:extLst>
            </p:cNvPr>
            <p:cNvCxnSpPr>
              <a:cxnSpLocks/>
            </p:cNvCxnSpPr>
            <p:nvPr/>
          </p:nvCxnSpPr>
          <p:spPr>
            <a:xfrm>
              <a:off x="2265528" y="1881809"/>
              <a:ext cx="0" cy="102299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37DF0D1D-C34D-4D07-8A77-8DEF55880599}"/>
                </a:ext>
              </a:extLst>
            </p:cNvPr>
            <p:cNvCxnSpPr>
              <a:cxnSpLocks/>
            </p:cNvCxnSpPr>
            <p:nvPr/>
          </p:nvCxnSpPr>
          <p:spPr>
            <a:xfrm>
              <a:off x="1701420" y="927652"/>
              <a:ext cx="0" cy="940509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8796819-0EE9-4845-ADA3-CF9BFAD61AD7}"/>
                </a:ext>
              </a:extLst>
            </p:cNvPr>
            <p:cNvCxnSpPr>
              <a:cxnSpLocks/>
            </p:cNvCxnSpPr>
            <p:nvPr/>
          </p:nvCxnSpPr>
          <p:spPr>
            <a:xfrm>
              <a:off x="2895600" y="927652"/>
              <a:ext cx="0" cy="940509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D6E7F5B-769C-4527-8372-6509D71F192D}"/>
              </a:ext>
            </a:extLst>
          </p:cNvPr>
          <p:cNvGrpSpPr/>
          <p:nvPr/>
        </p:nvGrpSpPr>
        <p:grpSpPr>
          <a:xfrm>
            <a:off x="5878782" y="767232"/>
            <a:ext cx="1915288" cy="1366369"/>
            <a:chOff x="410817" y="927652"/>
            <a:chExt cx="3710608" cy="3180522"/>
          </a:xfrm>
        </p:grpSpPr>
        <p:sp>
          <p:nvSpPr>
            <p:cNvPr id="37" name="Isosceles Triangle 36">
              <a:extLst>
                <a:ext uri="{FF2B5EF4-FFF2-40B4-BE49-F238E27FC236}">
                  <a16:creationId xmlns:a16="http://schemas.microsoft.com/office/drawing/2014/main" id="{A5EFECCE-29A3-4E7C-A3BB-D84C5ECC65BC}"/>
                </a:ext>
              </a:extLst>
            </p:cNvPr>
            <p:cNvSpPr/>
            <p:nvPr/>
          </p:nvSpPr>
          <p:spPr>
            <a:xfrm rot="10800000">
              <a:off x="410817" y="927652"/>
              <a:ext cx="3710608" cy="3180522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EA37243-984B-4C29-B6D8-8EC089C8F53A}"/>
                </a:ext>
              </a:extLst>
            </p:cNvPr>
            <p:cNvCxnSpPr>
              <a:cxnSpLocks/>
            </p:cNvCxnSpPr>
            <p:nvPr/>
          </p:nvCxnSpPr>
          <p:spPr>
            <a:xfrm>
              <a:off x="962167" y="1874985"/>
              <a:ext cx="2599899" cy="0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B7EFA656-A0B4-41FC-8370-B39F622E3E8A}"/>
                </a:ext>
              </a:extLst>
            </p:cNvPr>
            <p:cNvCxnSpPr>
              <a:cxnSpLocks/>
            </p:cNvCxnSpPr>
            <p:nvPr/>
          </p:nvCxnSpPr>
          <p:spPr>
            <a:xfrm>
              <a:off x="1576316" y="2904799"/>
              <a:ext cx="1392072" cy="0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10DC620-6AB2-4DD4-8F9F-A1CD98758A7C}"/>
                </a:ext>
              </a:extLst>
            </p:cNvPr>
            <p:cNvCxnSpPr>
              <a:cxnSpLocks/>
            </p:cNvCxnSpPr>
            <p:nvPr/>
          </p:nvCxnSpPr>
          <p:spPr>
            <a:xfrm>
              <a:off x="2265528" y="1881809"/>
              <a:ext cx="0" cy="102299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40C1694-B5F8-471F-B35F-86147CBC851C}"/>
                </a:ext>
              </a:extLst>
            </p:cNvPr>
            <p:cNvCxnSpPr>
              <a:cxnSpLocks/>
            </p:cNvCxnSpPr>
            <p:nvPr/>
          </p:nvCxnSpPr>
          <p:spPr>
            <a:xfrm>
              <a:off x="1701420" y="927652"/>
              <a:ext cx="0" cy="940509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A683AFD-AFBD-4430-A42F-FE74605BAC06}"/>
                </a:ext>
              </a:extLst>
            </p:cNvPr>
            <p:cNvCxnSpPr>
              <a:cxnSpLocks/>
            </p:cNvCxnSpPr>
            <p:nvPr/>
          </p:nvCxnSpPr>
          <p:spPr>
            <a:xfrm>
              <a:off x="2895600" y="927652"/>
              <a:ext cx="0" cy="940509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DC1F44F-A119-45CE-ACDA-E77B43E95647}"/>
              </a:ext>
            </a:extLst>
          </p:cNvPr>
          <p:cNvGrpSpPr/>
          <p:nvPr/>
        </p:nvGrpSpPr>
        <p:grpSpPr>
          <a:xfrm>
            <a:off x="8226469" y="767232"/>
            <a:ext cx="1915288" cy="1366369"/>
            <a:chOff x="410817" y="927652"/>
            <a:chExt cx="3710608" cy="3180522"/>
          </a:xfrm>
        </p:grpSpPr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CE6FFB88-21AF-4786-B929-E3A74E42DD52}"/>
                </a:ext>
              </a:extLst>
            </p:cNvPr>
            <p:cNvSpPr/>
            <p:nvPr/>
          </p:nvSpPr>
          <p:spPr>
            <a:xfrm rot="10800000">
              <a:off x="410817" y="927652"/>
              <a:ext cx="3710608" cy="3180522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98A085BA-B035-49C5-BC12-FA7DA775D975}"/>
                </a:ext>
              </a:extLst>
            </p:cNvPr>
            <p:cNvCxnSpPr>
              <a:cxnSpLocks/>
            </p:cNvCxnSpPr>
            <p:nvPr/>
          </p:nvCxnSpPr>
          <p:spPr>
            <a:xfrm>
              <a:off x="962167" y="1874985"/>
              <a:ext cx="2599899" cy="0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B189482B-D477-42C2-8945-E096B8A262CF}"/>
                </a:ext>
              </a:extLst>
            </p:cNvPr>
            <p:cNvCxnSpPr>
              <a:cxnSpLocks/>
            </p:cNvCxnSpPr>
            <p:nvPr/>
          </p:nvCxnSpPr>
          <p:spPr>
            <a:xfrm>
              <a:off x="1576316" y="2904799"/>
              <a:ext cx="1392072" cy="0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F95DBB62-CD04-46A4-9579-FF35497FBEA8}"/>
                </a:ext>
              </a:extLst>
            </p:cNvPr>
            <p:cNvCxnSpPr>
              <a:cxnSpLocks/>
            </p:cNvCxnSpPr>
            <p:nvPr/>
          </p:nvCxnSpPr>
          <p:spPr>
            <a:xfrm>
              <a:off x="2265528" y="1881809"/>
              <a:ext cx="0" cy="102299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4A4C98F2-4C63-42DA-AFCD-956892EFA57E}"/>
                </a:ext>
              </a:extLst>
            </p:cNvPr>
            <p:cNvCxnSpPr>
              <a:cxnSpLocks/>
            </p:cNvCxnSpPr>
            <p:nvPr/>
          </p:nvCxnSpPr>
          <p:spPr>
            <a:xfrm>
              <a:off x="1701420" y="927652"/>
              <a:ext cx="0" cy="940509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BD957612-F383-4BE6-BD6B-A560407538BE}"/>
                </a:ext>
              </a:extLst>
            </p:cNvPr>
            <p:cNvCxnSpPr>
              <a:cxnSpLocks/>
            </p:cNvCxnSpPr>
            <p:nvPr/>
          </p:nvCxnSpPr>
          <p:spPr>
            <a:xfrm>
              <a:off x="2895600" y="927652"/>
              <a:ext cx="0" cy="940509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2590FE9-4FFC-4B43-B810-A00E3FB780F4}"/>
              </a:ext>
            </a:extLst>
          </p:cNvPr>
          <p:cNvGrpSpPr/>
          <p:nvPr/>
        </p:nvGrpSpPr>
        <p:grpSpPr>
          <a:xfrm>
            <a:off x="2339240" y="2620222"/>
            <a:ext cx="1915288" cy="1366369"/>
            <a:chOff x="410817" y="927652"/>
            <a:chExt cx="3710608" cy="3180522"/>
          </a:xfrm>
        </p:grpSpPr>
        <p:sp>
          <p:nvSpPr>
            <p:cNvPr id="51" name="Isosceles Triangle 50">
              <a:extLst>
                <a:ext uri="{FF2B5EF4-FFF2-40B4-BE49-F238E27FC236}">
                  <a16:creationId xmlns:a16="http://schemas.microsoft.com/office/drawing/2014/main" id="{53E1DE8D-9611-4B46-A0AC-3D6961F9F44A}"/>
                </a:ext>
              </a:extLst>
            </p:cNvPr>
            <p:cNvSpPr/>
            <p:nvPr/>
          </p:nvSpPr>
          <p:spPr>
            <a:xfrm rot="10800000">
              <a:off x="410817" y="927652"/>
              <a:ext cx="3710608" cy="3180522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23F7E00-84FD-45E0-9061-92A4B64FC857}"/>
                </a:ext>
              </a:extLst>
            </p:cNvPr>
            <p:cNvCxnSpPr>
              <a:cxnSpLocks/>
            </p:cNvCxnSpPr>
            <p:nvPr/>
          </p:nvCxnSpPr>
          <p:spPr>
            <a:xfrm>
              <a:off x="962167" y="1874985"/>
              <a:ext cx="2599899" cy="0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7DB44C38-5592-48D4-8C85-1573E0208147}"/>
                </a:ext>
              </a:extLst>
            </p:cNvPr>
            <p:cNvCxnSpPr>
              <a:cxnSpLocks/>
            </p:cNvCxnSpPr>
            <p:nvPr/>
          </p:nvCxnSpPr>
          <p:spPr>
            <a:xfrm>
              <a:off x="1576316" y="2904799"/>
              <a:ext cx="1392072" cy="0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6DC5BD37-DECC-44D9-8281-5E3E25E2F113}"/>
                </a:ext>
              </a:extLst>
            </p:cNvPr>
            <p:cNvCxnSpPr>
              <a:cxnSpLocks/>
            </p:cNvCxnSpPr>
            <p:nvPr/>
          </p:nvCxnSpPr>
          <p:spPr>
            <a:xfrm>
              <a:off x="2265528" y="1881809"/>
              <a:ext cx="0" cy="102299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917AC47-AE68-4EFE-8FD6-CA54FEAA847D}"/>
                </a:ext>
              </a:extLst>
            </p:cNvPr>
            <p:cNvCxnSpPr>
              <a:cxnSpLocks/>
            </p:cNvCxnSpPr>
            <p:nvPr/>
          </p:nvCxnSpPr>
          <p:spPr>
            <a:xfrm>
              <a:off x="1701420" y="927652"/>
              <a:ext cx="0" cy="940509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9C86CEED-5FE1-4CC0-A100-12B58D9E57C4}"/>
                </a:ext>
              </a:extLst>
            </p:cNvPr>
            <p:cNvCxnSpPr>
              <a:cxnSpLocks/>
            </p:cNvCxnSpPr>
            <p:nvPr/>
          </p:nvCxnSpPr>
          <p:spPr>
            <a:xfrm>
              <a:off x="2895600" y="927652"/>
              <a:ext cx="0" cy="940509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9367A4A4-E3CE-45C2-8B07-ED84BB9336CF}"/>
              </a:ext>
            </a:extLst>
          </p:cNvPr>
          <p:cNvGrpSpPr/>
          <p:nvPr/>
        </p:nvGrpSpPr>
        <p:grpSpPr>
          <a:xfrm>
            <a:off x="4809802" y="2579215"/>
            <a:ext cx="1915288" cy="1366369"/>
            <a:chOff x="410817" y="927652"/>
            <a:chExt cx="3710608" cy="3180522"/>
          </a:xfrm>
        </p:grpSpPr>
        <p:sp>
          <p:nvSpPr>
            <p:cNvPr id="58" name="Isosceles Triangle 57">
              <a:extLst>
                <a:ext uri="{FF2B5EF4-FFF2-40B4-BE49-F238E27FC236}">
                  <a16:creationId xmlns:a16="http://schemas.microsoft.com/office/drawing/2014/main" id="{42CF010F-B405-4C6A-B264-5D9130B8091F}"/>
                </a:ext>
              </a:extLst>
            </p:cNvPr>
            <p:cNvSpPr/>
            <p:nvPr/>
          </p:nvSpPr>
          <p:spPr>
            <a:xfrm rot="10800000">
              <a:off x="410817" y="927652"/>
              <a:ext cx="3710608" cy="3180522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CB13879E-9697-4BF3-B755-3C25834382AD}"/>
                </a:ext>
              </a:extLst>
            </p:cNvPr>
            <p:cNvCxnSpPr>
              <a:cxnSpLocks/>
            </p:cNvCxnSpPr>
            <p:nvPr/>
          </p:nvCxnSpPr>
          <p:spPr>
            <a:xfrm>
              <a:off x="962167" y="1874985"/>
              <a:ext cx="2599899" cy="0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A9D4DF2-2DBB-4F8C-965D-044DB151E295}"/>
                </a:ext>
              </a:extLst>
            </p:cNvPr>
            <p:cNvCxnSpPr>
              <a:cxnSpLocks/>
            </p:cNvCxnSpPr>
            <p:nvPr/>
          </p:nvCxnSpPr>
          <p:spPr>
            <a:xfrm>
              <a:off x="1576316" y="2904799"/>
              <a:ext cx="1392072" cy="0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58C7C375-35E7-447F-86AF-0E36F324E404}"/>
                </a:ext>
              </a:extLst>
            </p:cNvPr>
            <p:cNvCxnSpPr>
              <a:cxnSpLocks/>
            </p:cNvCxnSpPr>
            <p:nvPr/>
          </p:nvCxnSpPr>
          <p:spPr>
            <a:xfrm>
              <a:off x="2265528" y="1881809"/>
              <a:ext cx="0" cy="102299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6CB62C1-8F06-4660-A13A-7722091FE867}"/>
                </a:ext>
              </a:extLst>
            </p:cNvPr>
            <p:cNvCxnSpPr>
              <a:cxnSpLocks/>
            </p:cNvCxnSpPr>
            <p:nvPr/>
          </p:nvCxnSpPr>
          <p:spPr>
            <a:xfrm>
              <a:off x="1701420" y="927652"/>
              <a:ext cx="0" cy="940509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EC9F6083-CD9A-428C-B443-43A79817356D}"/>
                </a:ext>
              </a:extLst>
            </p:cNvPr>
            <p:cNvCxnSpPr>
              <a:cxnSpLocks/>
            </p:cNvCxnSpPr>
            <p:nvPr/>
          </p:nvCxnSpPr>
          <p:spPr>
            <a:xfrm>
              <a:off x="2895600" y="927652"/>
              <a:ext cx="0" cy="940509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815EE959-F21E-40F5-BB17-63556C61F966}"/>
              </a:ext>
            </a:extLst>
          </p:cNvPr>
          <p:cNvGrpSpPr/>
          <p:nvPr/>
        </p:nvGrpSpPr>
        <p:grpSpPr>
          <a:xfrm>
            <a:off x="7161341" y="2579215"/>
            <a:ext cx="1915288" cy="1366369"/>
            <a:chOff x="410817" y="927652"/>
            <a:chExt cx="3710608" cy="3180522"/>
          </a:xfrm>
        </p:grpSpPr>
        <p:sp>
          <p:nvSpPr>
            <p:cNvPr id="65" name="Isosceles Triangle 64">
              <a:extLst>
                <a:ext uri="{FF2B5EF4-FFF2-40B4-BE49-F238E27FC236}">
                  <a16:creationId xmlns:a16="http://schemas.microsoft.com/office/drawing/2014/main" id="{7C6F2338-6BB8-4C1E-A740-653130B21BF1}"/>
                </a:ext>
              </a:extLst>
            </p:cNvPr>
            <p:cNvSpPr/>
            <p:nvPr/>
          </p:nvSpPr>
          <p:spPr>
            <a:xfrm rot="10800000">
              <a:off x="410817" y="927652"/>
              <a:ext cx="3710608" cy="3180522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B903DA51-011A-451C-81CE-B51B738D80E2}"/>
                </a:ext>
              </a:extLst>
            </p:cNvPr>
            <p:cNvCxnSpPr>
              <a:cxnSpLocks/>
            </p:cNvCxnSpPr>
            <p:nvPr/>
          </p:nvCxnSpPr>
          <p:spPr>
            <a:xfrm>
              <a:off x="962167" y="1874985"/>
              <a:ext cx="2599899" cy="0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BA0D89D8-76D2-4BCF-A6A6-153FF1FFED64}"/>
                </a:ext>
              </a:extLst>
            </p:cNvPr>
            <p:cNvCxnSpPr>
              <a:cxnSpLocks/>
            </p:cNvCxnSpPr>
            <p:nvPr/>
          </p:nvCxnSpPr>
          <p:spPr>
            <a:xfrm>
              <a:off x="1576316" y="2904799"/>
              <a:ext cx="1392072" cy="0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F32C9F2D-D47A-46B6-9A9D-A90B2A225D75}"/>
                </a:ext>
              </a:extLst>
            </p:cNvPr>
            <p:cNvCxnSpPr>
              <a:cxnSpLocks/>
            </p:cNvCxnSpPr>
            <p:nvPr/>
          </p:nvCxnSpPr>
          <p:spPr>
            <a:xfrm>
              <a:off x="2265528" y="1881809"/>
              <a:ext cx="0" cy="102299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54FA9E6B-9A10-4C01-A091-CD510DBD9D9A}"/>
                </a:ext>
              </a:extLst>
            </p:cNvPr>
            <p:cNvCxnSpPr>
              <a:cxnSpLocks/>
            </p:cNvCxnSpPr>
            <p:nvPr/>
          </p:nvCxnSpPr>
          <p:spPr>
            <a:xfrm>
              <a:off x="1701420" y="927652"/>
              <a:ext cx="0" cy="940509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C4D07EC8-97D2-4280-AF30-CC2483760DCF}"/>
                </a:ext>
              </a:extLst>
            </p:cNvPr>
            <p:cNvCxnSpPr>
              <a:cxnSpLocks/>
            </p:cNvCxnSpPr>
            <p:nvPr/>
          </p:nvCxnSpPr>
          <p:spPr>
            <a:xfrm>
              <a:off x="2895600" y="927652"/>
              <a:ext cx="0" cy="940509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C6CC9E29-DF1D-4510-8DE2-3F6338B7C562}"/>
              </a:ext>
            </a:extLst>
          </p:cNvPr>
          <p:cNvGrpSpPr/>
          <p:nvPr/>
        </p:nvGrpSpPr>
        <p:grpSpPr>
          <a:xfrm>
            <a:off x="3621799" y="4473213"/>
            <a:ext cx="1915288" cy="1366369"/>
            <a:chOff x="410817" y="927652"/>
            <a:chExt cx="3710608" cy="3180522"/>
          </a:xfrm>
        </p:grpSpPr>
        <p:sp>
          <p:nvSpPr>
            <p:cNvPr id="72" name="Isosceles Triangle 71">
              <a:extLst>
                <a:ext uri="{FF2B5EF4-FFF2-40B4-BE49-F238E27FC236}">
                  <a16:creationId xmlns:a16="http://schemas.microsoft.com/office/drawing/2014/main" id="{662B7F30-0F3B-48F8-81DE-07E689F2CE20}"/>
                </a:ext>
              </a:extLst>
            </p:cNvPr>
            <p:cNvSpPr/>
            <p:nvPr/>
          </p:nvSpPr>
          <p:spPr>
            <a:xfrm rot="10800000">
              <a:off x="410817" y="927652"/>
              <a:ext cx="3710608" cy="3180522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D6F8C086-CB06-4953-A73E-B4B765706059}"/>
                </a:ext>
              </a:extLst>
            </p:cNvPr>
            <p:cNvCxnSpPr>
              <a:cxnSpLocks/>
            </p:cNvCxnSpPr>
            <p:nvPr/>
          </p:nvCxnSpPr>
          <p:spPr>
            <a:xfrm>
              <a:off x="962167" y="1874985"/>
              <a:ext cx="2599899" cy="0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1B56F775-6B29-4605-B1D3-EE8DB4832149}"/>
                </a:ext>
              </a:extLst>
            </p:cNvPr>
            <p:cNvCxnSpPr>
              <a:cxnSpLocks/>
            </p:cNvCxnSpPr>
            <p:nvPr/>
          </p:nvCxnSpPr>
          <p:spPr>
            <a:xfrm>
              <a:off x="1576316" y="2904799"/>
              <a:ext cx="1392072" cy="0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3BAA2C90-050A-4B86-B502-8BA77633E589}"/>
                </a:ext>
              </a:extLst>
            </p:cNvPr>
            <p:cNvCxnSpPr>
              <a:cxnSpLocks/>
            </p:cNvCxnSpPr>
            <p:nvPr/>
          </p:nvCxnSpPr>
          <p:spPr>
            <a:xfrm>
              <a:off x="2265528" y="1881809"/>
              <a:ext cx="0" cy="102299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EC0F1117-87E1-4590-9D2E-84CBFAA9917D}"/>
                </a:ext>
              </a:extLst>
            </p:cNvPr>
            <p:cNvCxnSpPr>
              <a:cxnSpLocks/>
            </p:cNvCxnSpPr>
            <p:nvPr/>
          </p:nvCxnSpPr>
          <p:spPr>
            <a:xfrm>
              <a:off x="1701420" y="927652"/>
              <a:ext cx="0" cy="940509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C596803C-0C8C-4974-88C2-AFD59DD0731E}"/>
                </a:ext>
              </a:extLst>
            </p:cNvPr>
            <p:cNvCxnSpPr>
              <a:cxnSpLocks/>
            </p:cNvCxnSpPr>
            <p:nvPr/>
          </p:nvCxnSpPr>
          <p:spPr>
            <a:xfrm>
              <a:off x="2895600" y="927652"/>
              <a:ext cx="0" cy="940509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55DC3EE9-754C-482A-B6F8-A2FE283BABBC}"/>
              </a:ext>
            </a:extLst>
          </p:cNvPr>
          <p:cNvGrpSpPr/>
          <p:nvPr/>
        </p:nvGrpSpPr>
        <p:grpSpPr>
          <a:xfrm>
            <a:off x="6092361" y="4473213"/>
            <a:ext cx="1915288" cy="1366369"/>
            <a:chOff x="410817" y="927652"/>
            <a:chExt cx="3710608" cy="3180522"/>
          </a:xfrm>
        </p:grpSpPr>
        <p:sp>
          <p:nvSpPr>
            <p:cNvPr id="79" name="Isosceles Triangle 78">
              <a:extLst>
                <a:ext uri="{FF2B5EF4-FFF2-40B4-BE49-F238E27FC236}">
                  <a16:creationId xmlns:a16="http://schemas.microsoft.com/office/drawing/2014/main" id="{D570C6E5-B22E-4339-8E78-A16339659C25}"/>
                </a:ext>
              </a:extLst>
            </p:cNvPr>
            <p:cNvSpPr/>
            <p:nvPr/>
          </p:nvSpPr>
          <p:spPr>
            <a:xfrm rot="10800000">
              <a:off x="410817" y="927652"/>
              <a:ext cx="3710608" cy="3180522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23953678-B601-45DA-87B3-9F09DEE97EE8}"/>
                </a:ext>
              </a:extLst>
            </p:cNvPr>
            <p:cNvCxnSpPr>
              <a:cxnSpLocks/>
            </p:cNvCxnSpPr>
            <p:nvPr/>
          </p:nvCxnSpPr>
          <p:spPr>
            <a:xfrm>
              <a:off x="962167" y="1874985"/>
              <a:ext cx="2599899" cy="0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E4C434DF-12B5-4825-939B-4F19DE26806D}"/>
                </a:ext>
              </a:extLst>
            </p:cNvPr>
            <p:cNvCxnSpPr>
              <a:cxnSpLocks/>
            </p:cNvCxnSpPr>
            <p:nvPr/>
          </p:nvCxnSpPr>
          <p:spPr>
            <a:xfrm>
              <a:off x="1576316" y="2904799"/>
              <a:ext cx="1392072" cy="0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107A2198-49CA-4CBF-A039-6F5B03EA5131}"/>
                </a:ext>
              </a:extLst>
            </p:cNvPr>
            <p:cNvCxnSpPr>
              <a:cxnSpLocks/>
            </p:cNvCxnSpPr>
            <p:nvPr/>
          </p:nvCxnSpPr>
          <p:spPr>
            <a:xfrm>
              <a:off x="2265528" y="1881809"/>
              <a:ext cx="0" cy="102299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C67CB52B-904E-4045-B564-A7F5520D52F1}"/>
                </a:ext>
              </a:extLst>
            </p:cNvPr>
            <p:cNvCxnSpPr>
              <a:cxnSpLocks/>
            </p:cNvCxnSpPr>
            <p:nvPr/>
          </p:nvCxnSpPr>
          <p:spPr>
            <a:xfrm>
              <a:off x="1701420" y="927652"/>
              <a:ext cx="0" cy="940509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08E0FD8C-2177-4340-9CCB-0CFBE214D06B}"/>
                </a:ext>
              </a:extLst>
            </p:cNvPr>
            <p:cNvCxnSpPr>
              <a:cxnSpLocks/>
            </p:cNvCxnSpPr>
            <p:nvPr/>
          </p:nvCxnSpPr>
          <p:spPr>
            <a:xfrm>
              <a:off x="2895600" y="927652"/>
              <a:ext cx="0" cy="940509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5" name="TextBox 84">
            <a:extLst>
              <a:ext uri="{FF2B5EF4-FFF2-40B4-BE49-F238E27FC236}">
                <a16:creationId xmlns:a16="http://schemas.microsoft.com/office/drawing/2014/main" id="{FB967C80-24FB-47E9-AF0B-53F5D643A6ED}"/>
              </a:ext>
            </a:extLst>
          </p:cNvPr>
          <p:cNvSpPr txBox="1"/>
          <p:nvPr/>
        </p:nvSpPr>
        <p:spPr>
          <a:xfrm>
            <a:off x="1180838" y="240632"/>
            <a:ext cx="896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Use the example to work out how to solve the following division and multiplication problems</a:t>
            </a:r>
          </a:p>
        </p:txBody>
      </p:sp>
    </p:spTree>
    <p:extLst>
      <p:ext uri="{BB962C8B-B14F-4D97-AF65-F5344CB8AC3E}">
        <p14:creationId xmlns:p14="http://schemas.microsoft.com/office/powerpoint/2010/main" val="3998078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Lockett</dc:creator>
  <cp:lastModifiedBy>Andrew Lockett</cp:lastModifiedBy>
  <cp:revision>3</cp:revision>
  <dcterms:created xsi:type="dcterms:W3CDTF">2018-01-08T20:53:55Z</dcterms:created>
  <dcterms:modified xsi:type="dcterms:W3CDTF">2018-01-14T18:55:32Z</dcterms:modified>
</cp:coreProperties>
</file>