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69" autoAdjust="0"/>
    <p:restoredTop sz="94660"/>
  </p:normalViewPr>
  <p:slideViewPr>
    <p:cSldViewPr snapToGrid="0">
      <p:cViewPr varScale="1">
        <p:scale>
          <a:sx n="72" d="100"/>
          <a:sy n="72" d="100"/>
        </p:scale>
        <p:origin x="97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4D962-FB81-447A-B2F5-0A70807CCE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1752FB-8764-455D-AA9E-6FBB728FC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8C2EC-4B23-422A-ADAE-D365E95CD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4D2B-F039-48CC-9DEC-1A5F8014CB8A}" type="datetimeFigureOut">
              <a:rPr lang="en-GB" smtClean="0"/>
              <a:t>02/11/2017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71316-D969-43C9-8306-946BD64D7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25862-E5B9-4F9D-A995-6FC93A307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90D6-C2B3-4921-A067-A1C3A02A3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120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685D8-2DE3-402B-815C-2831F6EB7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90C1AB-5BB0-4FE2-9D04-09D8143A5A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07335-DF3D-47E5-A58A-E0E338315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4D2B-F039-48CC-9DEC-1A5F8014CB8A}" type="datetimeFigureOut">
              <a:rPr lang="en-GB" smtClean="0"/>
              <a:t>02/11/2017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78FB1-35CC-4F94-AE4C-4D71E4B7C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6AA2D-7763-4370-9419-62994E648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90D6-C2B3-4921-A067-A1C3A02A3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910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27424C-0D24-4EC1-BDA9-343A3FE687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9EF74F-A11F-40BC-84D3-054C1ED414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823F99-20DD-441F-AE01-A004ED44B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4D2B-F039-48CC-9DEC-1A5F8014CB8A}" type="datetimeFigureOut">
              <a:rPr lang="en-GB" smtClean="0"/>
              <a:t>02/11/2017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08898-FF8D-443F-A04C-7883D1FB1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BC7A5-D92B-4AB2-91C1-4C804AE1C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90D6-C2B3-4921-A067-A1C3A02A3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473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FFBE3-B599-4BA1-8B21-8B0AD5E02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2D3E3-D5DE-477C-865D-09D2A1BFA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BF613-600F-4E6C-B587-685BA9F2F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4D2B-F039-48CC-9DEC-1A5F8014CB8A}" type="datetimeFigureOut">
              <a:rPr lang="en-GB" smtClean="0"/>
              <a:t>02/11/2017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F5601-0C8D-40E9-AA41-430AE12F4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E5971-03F7-455D-B8BB-F683147C1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90D6-C2B3-4921-A067-A1C3A02A3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577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668B8-BD17-472F-A68C-1FB67B06C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CC6718-6BBD-4393-B747-5CC7559F2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CF8AE3-0FF2-403C-9BBC-CDFDEC1AD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4D2B-F039-48CC-9DEC-1A5F8014CB8A}" type="datetimeFigureOut">
              <a:rPr lang="en-GB" smtClean="0"/>
              <a:t>02/11/2017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85484-740D-4D91-92DE-D1527DFB8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41DB7-23F7-42C8-B1D6-7BCFF2703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90D6-C2B3-4921-A067-A1C3A02A3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08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10746-D0DD-4C75-A8B9-4EEB7F99A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5FCB8-566B-4962-B162-2AB4980045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A1C8A4-425A-4B27-A8FE-CB901D2A03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903866-592B-44D8-A88A-50B70619B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4D2B-F039-48CC-9DEC-1A5F8014CB8A}" type="datetimeFigureOut">
              <a:rPr lang="en-GB" smtClean="0"/>
              <a:t>02/11/2017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240B45-862F-437C-9135-2B4869703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98AE9-D47F-4C5C-BC37-995E8348B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90D6-C2B3-4921-A067-A1C3A02A3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64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CC658-11F5-44D9-81F3-D4EE7115E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DF30D6-CDD0-4AC2-BE5C-6E6530195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935A99-2E38-49DB-9682-655A57E6D8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863FE9-EC85-4CB6-AE3D-77EC654E00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D3078A-4AD1-4EB3-B1B5-DBAD51D726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1CCC96-401B-473A-8044-1B01DF2D7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4D2B-F039-48CC-9DEC-1A5F8014CB8A}" type="datetimeFigureOut">
              <a:rPr lang="en-GB" smtClean="0"/>
              <a:t>02/11/2017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F1FB8D-3DC6-436F-90CD-B8AD4F24F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BE86DB-19FB-41A8-B0F2-297926AF2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90D6-C2B3-4921-A067-A1C3A02A3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80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8A90A-D0FD-4F1A-BF33-1C411065D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D835B-FB08-409D-B8B7-439376140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4D2B-F039-48CC-9DEC-1A5F8014CB8A}" type="datetimeFigureOut">
              <a:rPr lang="en-GB" smtClean="0"/>
              <a:t>02/11/2017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B609FA-3E28-46B3-B528-71FC4314B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B4BFBB-963A-4219-8C3F-66B16F71F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90D6-C2B3-4921-A067-A1C3A02A3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110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56E474-40CF-4108-B1FD-72ECB78F9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4D2B-F039-48CC-9DEC-1A5F8014CB8A}" type="datetimeFigureOut">
              <a:rPr lang="en-GB" smtClean="0"/>
              <a:t>02/11/2017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D516AD-3C93-4787-BAC8-E2AE05A2D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219C2-EBFE-45E9-8A67-A33CCB87B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90D6-C2B3-4921-A067-A1C3A02A3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506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EFA66-5BA5-416D-B7F0-38D735794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F3FF3-6694-40B0-9589-0AEAF5411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CCE410-EB41-4F97-BFE5-708590155B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E6F4D3-CFB7-490F-ACDD-D37EE8E30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4D2B-F039-48CC-9DEC-1A5F8014CB8A}" type="datetimeFigureOut">
              <a:rPr lang="en-GB" smtClean="0"/>
              <a:t>02/11/2017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E1A526-BAF8-4ED5-AE05-08EF862C5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34ACB-59CC-49ED-979B-F238B297B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90D6-C2B3-4921-A067-A1C3A02A3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608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F133A-B268-4BF9-B5D9-7F74FC729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5AAF73-5323-4DC2-984D-B6ACF25B57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7C7CD9-5BC7-4160-A6F5-3EEE59B7F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A2B872-AD0C-4D28-A694-55231008B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4D2B-F039-48CC-9DEC-1A5F8014CB8A}" type="datetimeFigureOut">
              <a:rPr lang="en-GB" smtClean="0"/>
              <a:t>02/11/2017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F3BE26-8A83-41EF-8DEB-5E05AB182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41BB4B-B5C0-41D4-80E4-E31FAD1FC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90D6-C2B3-4921-A067-A1C3A02A3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78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01A14C-E2B2-4D8A-9227-530769A99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8C5EA8-0839-4B62-82B9-AFF8851AF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1DB5E-92E0-468E-A5E9-356B4420CE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A4D2B-F039-48CC-9DEC-1A5F8014CB8A}" type="datetimeFigureOut">
              <a:rPr lang="en-GB" smtClean="0"/>
              <a:t>02/11/2017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4D45B-2052-431D-8435-528EE79744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625CF-54AB-4629-A9E8-4B74682AF0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990D6-C2B3-4921-A067-A1C3A02A3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79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5AE3CDC-40BA-423F-AEA4-612C105732F9}"/>
              </a:ext>
            </a:extLst>
          </p:cNvPr>
          <p:cNvSpPr/>
          <p:nvPr/>
        </p:nvSpPr>
        <p:spPr>
          <a:xfrm>
            <a:off x="1070610" y="611982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6 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B75ACEC-BEFF-4827-9F31-ECC79532FCEB}"/>
              </a:ext>
            </a:extLst>
          </p:cNvPr>
          <p:cNvSpPr/>
          <p:nvPr/>
        </p:nvSpPr>
        <p:spPr>
          <a:xfrm>
            <a:off x="1416050" y="611188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2936F26-FAE3-4625-9F87-9D8FC11CA49F}"/>
              </a:ext>
            </a:extLst>
          </p:cNvPr>
          <p:cNvSpPr/>
          <p:nvPr/>
        </p:nvSpPr>
        <p:spPr>
          <a:xfrm>
            <a:off x="1764030" y="612775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60C724D-45FD-44E3-BA51-C26AEE8DF4F6}"/>
              </a:ext>
            </a:extLst>
          </p:cNvPr>
          <p:cNvSpPr/>
          <p:nvPr/>
        </p:nvSpPr>
        <p:spPr>
          <a:xfrm>
            <a:off x="2113915" y="612775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0E94A0A1-FA28-40F5-A8A4-A5120CFD5EC4}"/>
              </a:ext>
            </a:extLst>
          </p:cNvPr>
          <p:cNvSpPr/>
          <p:nvPr/>
        </p:nvSpPr>
        <p:spPr>
          <a:xfrm>
            <a:off x="2113915" y="1108075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8 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C050EFA-2B54-47ED-A65D-F5BB603E5E6D}"/>
              </a:ext>
            </a:extLst>
          </p:cNvPr>
          <p:cNvCxnSpPr>
            <a:cxnSpLocks/>
          </p:cNvCxnSpPr>
          <p:nvPr/>
        </p:nvCxnSpPr>
        <p:spPr>
          <a:xfrm>
            <a:off x="271463" y="1623217"/>
            <a:ext cx="23256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25DD4441-302C-4B03-8935-82A6D897FFAB}"/>
              </a:ext>
            </a:extLst>
          </p:cNvPr>
          <p:cNvSpPr/>
          <p:nvPr/>
        </p:nvSpPr>
        <p:spPr>
          <a:xfrm>
            <a:off x="722947" y="1648142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7708CCB1-E8F1-4E0F-845E-9662CDB51112}"/>
              </a:ext>
            </a:extLst>
          </p:cNvPr>
          <p:cNvSpPr/>
          <p:nvPr/>
        </p:nvSpPr>
        <p:spPr>
          <a:xfrm>
            <a:off x="1070610" y="1647825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542B2F19-9583-4BF5-8812-363BEFF958E7}"/>
              </a:ext>
            </a:extLst>
          </p:cNvPr>
          <p:cNvSpPr/>
          <p:nvPr/>
        </p:nvSpPr>
        <p:spPr>
          <a:xfrm>
            <a:off x="1416050" y="1647031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A11BBE38-A101-45A5-A361-89366ACC3B3B}"/>
              </a:ext>
            </a:extLst>
          </p:cNvPr>
          <p:cNvSpPr/>
          <p:nvPr/>
        </p:nvSpPr>
        <p:spPr>
          <a:xfrm>
            <a:off x="1764030" y="1648618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9 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0E572572-72B5-4514-A60B-3F8B956BD605}"/>
              </a:ext>
            </a:extLst>
          </p:cNvPr>
          <p:cNvSpPr/>
          <p:nvPr/>
        </p:nvSpPr>
        <p:spPr>
          <a:xfrm>
            <a:off x="2113915" y="1648618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AB8621A-FBAA-4790-83A6-C016E4EDBEC4}"/>
              </a:ext>
            </a:extLst>
          </p:cNvPr>
          <p:cNvCxnSpPr>
            <a:cxnSpLocks/>
          </p:cNvCxnSpPr>
          <p:nvPr/>
        </p:nvCxnSpPr>
        <p:spPr>
          <a:xfrm>
            <a:off x="271463" y="2175667"/>
            <a:ext cx="23256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EB2085D1-7790-49A9-B431-2E1C06F5E52D}"/>
              </a:ext>
            </a:extLst>
          </p:cNvPr>
          <p:cNvSpPr txBox="1"/>
          <p:nvPr/>
        </p:nvSpPr>
        <p:spPr>
          <a:xfrm>
            <a:off x="383935" y="1244837"/>
            <a:ext cx="29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</a:t>
            </a:r>
          </a:p>
        </p:txBody>
      </p:sp>
      <p:sp>
        <p:nvSpPr>
          <p:cNvPr id="249" name="Rectangle: Rounded Corners 248">
            <a:extLst>
              <a:ext uri="{FF2B5EF4-FFF2-40B4-BE49-F238E27FC236}">
                <a16:creationId xmlns:a16="http://schemas.microsoft.com/office/drawing/2014/main" id="{BC0D278E-1F3F-490E-9E81-12EFA977D2B3}"/>
              </a:ext>
            </a:extLst>
          </p:cNvPr>
          <p:cNvSpPr/>
          <p:nvPr/>
        </p:nvSpPr>
        <p:spPr>
          <a:xfrm>
            <a:off x="3889604" y="614477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5</a:t>
            </a:r>
          </a:p>
        </p:txBody>
      </p:sp>
      <p:sp>
        <p:nvSpPr>
          <p:cNvPr id="251" name="Rectangle: Rounded Corners 250">
            <a:extLst>
              <a:ext uri="{FF2B5EF4-FFF2-40B4-BE49-F238E27FC236}">
                <a16:creationId xmlns:a16="http://schemas.microsoft.com/office/drawing/2014/main" id="{401DF1DB-8BF0-4C92-888C-EB39ACCB4766}"/>
              </a:ext>
            </a:extLst>
          </p:cNvPr>
          <p:cNvSpPr/>
          <p:nvPr/>
        </p:nvSpPr>
        <p:spPr>
          <a:xfrm>
            <a:off x="4235044" y="613683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52" name="Rectangle: Rounded Corners 251">
            <a:extLst>
              <a:ext uri="{FF2B5EF4-FFF2-40B4-BE49-F238E27FC236}">
                <a16:creationId xmlns:a16="http://schemas.microsoft.com/office/drawing/2014/main" id="{E6273D98-B8B5-43CE-9EFE-E48CA9ADA54C}"/>
              </a:ext>
            </a:extLst>
          </p:cNvPr>
          <p:cNvSpPr/>
          <p:nvPr/>
        </p:nvSpPr>
        <p:spPr>
          <a:xfrm>
            <a:off x="4583024" y="615270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3 </a:t>
            </a:r>
          </a:p>
        </p:txBody>
      </p:sp>
      <p:sp>
        <p:nvSpPr>
          <p:cNvPr id="253" name="Rectangle: Rounded Corners 252">
            <a:extLst>
              <a:ext uri="{FF2B5EF4-FFF2-40B4-BE49-F238E27FC236}">
                <a16:creationId xmlns:a16="http://schemas.microsoft.com/office/drawing/2014/main" id="{E4C96EC7-CFC7-45B5-9D46-5E4F4CCB1643}"/>
              </a:ext>
            </a:extLst>
          </p:cNvPr>
          <p:cNvSpPr/>
          <p:nvPr/>
        </p:nvSpPr>
        <p:spPr>
          <a:xfrm>
            <a:off x="4932909" y="615270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54" name="Rectangle: Rounded Corners 253">
            <a:extLst>
              <a:ext uri="{FF2B5EF4-FFF2-40B4-BE49-F238E27FC236}">
                <a16:creationId xmlns:a16="http://schemas.microsoft.com/office/drawing/2014/main" id="{27821FEC-CF6B-4512-9DE1-BDECEA5E5BDC}"/>
              </a:ext>
            </a:extLst>
          </p:cNvPr>
          <p:cNvSpPr/>
          <p:nvPr/>
        </p:nvSpPr>
        <p:spPr>
          <a:xfrm>
            <a:off x="4932909" y="1110570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cxnSp>
        <p:nvCxnSpPr>
          <p:cNvPr id="255" name="Straight Connector 254">
            <a:extLst>
              <a:ext uri="{FF2B5EF4-FFF2-40B4-BE49-F238E27FC236}">
                <a16:creationId xmlns:a16="http://schemas.microsoft.com/office/drawing/2014/main" id="{FA8F824B-433A-4CE4-95EF-630B2D35E0ED}"/>
              </a:ext>
            </a:extLst>
          </p:cNvPr>
          <p:cNvCxnSpPr>
            <a:cxnSpLocks/>
          </p:cNvCxnSpPr>
          <p:nvPr/>
        </p:nvCxnSpPr>
        <p:spPr>
          <a:xfrm>
            <a:off x="3090457" y="1625712"/>
            <a:ext cx="23256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Rectangle: Rounded Corners 255">
            <a:extLst>
              <a:ext uri="{FF2B5EF4-FFF2-40B4-BE49-F238E27FC236}">
                <a16:creationId xmlns:a16="http://schemas.microsoft.com/office/drawing/2014/main" id="{18024F37-7DA6-45BF-9624-F0DAB3E2C77D}"/>
              </a:ext>
            </a:extLst>
          </p:cNvPr>
          <p:cNvSpPr/>
          <p:nvPr/>
        </p:nvSpPr>
        <p:spPr>
          <a:xfrm>
            <a:off x="3541941" y="1650637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57" name="Rectangle: Rounded Corners 256">
            <a:extLst>
              <a:ext uri="{FF2B5EF4-FFF2-40B4-BE49-F238E27FC236}">
                <a16:creationId xmlns:a16="http://schemas.microsoft.com/office/drawing/2014/main" id="{FB5101E6-1895-4F54-B6C7-8DBA8450039B}"/>
              </a:ext>
            </a:extLst>
          </p:cNvPr>
          <p:cNvSpPr/>
          <p:nvPr/>
        </p:nvSpPr>
        <p:spPr>
          <a:xfrm>
            <a:off x="3889604" y="1650320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58" name="Rectangle: Rounded Corners 257">
            <a:extLst>
              <a:ext uri="{FF2B5EF4-FFF2-40B4-BE49-F238E27FC236}">
                <a16:creationId xmlns:a16="http://schemas.microsoft.com/office/drawing/2014/main" id="{7D8FD856-0289-41E5-ACF7-5C26E016BD6F}"/>
              </a:ext>
            </a:extLst>
          </p:cNvPr>
          <p:cNvSpPr/>
          <p:nvPr/>
        </p:nvSpPr>
        <p:spPr>
          <a:xfrm>
            <a:off x="4235044" y="1649526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4 </a:t>
            </a:r>
          </a:p>
        </p:txBody>
      </p:sp>
      <p:sp>
        <p:nvSpPr>
          <p:cNvPr id="259" name="Rectangle: Rounded Corners 258">
            <a:extLst>
              <a:ext uri="{FF2B5EF4-FFF2-40B4-BE49-F238E27FC236}">
                <a16:creationId xmlns:a16="http://schemas.microsoft.com/office/drawing/2014/main" id="{585F7793-4D47-4404-BC9E-525F25584CAC}"/>
              </a:ext>
            </a:extLst>
          </p:cNvPr>
          <p:cNvSpPr/>
          <p:nvPr/>
        </p:nvSpPr>
        <p:spPr>
          <a:xfrm>
            <a:off x="4583024" y="1651113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GB" sz="1100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0" name="Rectangle: Rounded Corners 259">
            <a:extLst>
              <a:ext uri="{FF2B5EF4-FFF2-40B4-BE49-F238E27FC236}">
                <a16:creationId xmlns:a16="http://schemas.microsoft.com/office/drawing/2014/main" id="{AEDEE74D-010F-4CDE-8E5B-CF9494E56657}"/>
              </a:ext>
            </a:extLst>
          </p:cNvPr>
          <p:cNvSpPr/>
          <p:nvPr/>
        </p:nvSpPr>
        <p:spPr>
          <a:xfrm>
            <a:off x="4932909" y="1651113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</a:p>
        </p:txBody>
      </p:sp>
      <p:cxnSp>
        <p:nvCxnSpPr>
          <p:cNvPr id="261" name="Straight Connector 260">
            <a:extLst>
              <a:ext uri="{FF2B5EF4-FFF2-40B4-BE49-F238E27FC236}">
                <a16:creationId xmlns:a16="http://schemas.microsoft.com/office/drawing/2014/main" id="{7F868DDD-EB71-45FD-B708-EB42C8D6AA1B}"/>
              </a:ext>
            </a:extLst>
          </p:cNvPr>
          <p:cNvCxnSpPr>
            <a:cxnSpLocks/>
          </p:cNvCxnSpPr>
          <p:nvPr/>
        </p:nvCxnSpPr>
        <p:spPr>
          <a:xfrm>
            <a:off x="3090457" y="2178162"/>
            <a:ext cx="23256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TextBox 261">
            <a:extLst>
              <a:ext uri="{FF2B5EF4-FFF2-40B4-BE49-F238E27FC236}">
                <a16:creationId xmlns:a16="http://schemas.microsoft.com/office/drawing/2014/main" id="{3CC611FB-1D35-43E0-BF69-8B11E0803BDD}"/>
              </a:ext>
            </a:extLst>
          </p:cNvPr>
          <p:cNvSpPr txBox="1"/>
          <p:nvPr/>
        </p:nvSpPr>
        <p:spPr>
          <a:xfrm>
            <a:off x="3202929" y="1247332"/>
            <a:ext cx="29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</a:t>
            </a:r>
          </a:p>
        </p:txBody>
      </p:sp>
      <p:sp>
        <p:nvSpPr>
          <p:cNvPr id="263" name="Rectangle: Rounded Corners 262">
            <a:extLst>
              <a:ext uri="{FF2B5EF4-FFF2-40B4-BE49-F238E27FC236}">
                <a16:creationId xmlns:a16="http://schemas.microsoft.com/office/drawing/2014/main" id="{C4F9E1A1-FA67-4C6A-94DF-025CD80F1DA7}"/>
              </a:ext>
            </a:extLst>
          </p:cNvPr>
          <p:cNvSpPr/>
          <p:nvPr/>
        </p:nvSpPr>
        <p:spPr>
          <a:xfrm>
            <a:off x="6548987" y="610395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64" name="Rectangle: Rounded Corners 263">
            <a:extLst>
              <a:ext uri="{FF2B5EF4-FFF2-40B4-BE49-F238E27FC236}">
                <a16:creationId xmlns:a16="http://schemas.microsoft.com/office/drawing/2014/main" id="{3A8BA461-A77C-475C-817F-62D868AA9C38}"/>
              </a:ext>
            </a:extLst>
          </p:cNvPr>
          <p:cNvSpPr/>
          <p:nvPr/>
        </p:nvSpPr>
        <p:spPr>
          <a:xfrm>
            <a:off x="6894427" y="609601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65" name="Rectangle: Rounded Corners 264">
            <a:extLst>
              <a:ext uri="{FF2B5EF4-FFF2-40B4-BE49-F238E27FC236}">
                <a16:creationId xmlns:a16="http://schemas.microsoft.com/office/drawing/2014/main" id="{8412A86A-B457-4057-9E3F-87D0F20BCD75}"/>
              </a:ext>
            </a:extLst>
          </p:cNvPr>
          <p:cNvSpPr/>
          <p:nvPr/>
        </p:nvSpPr>
        <p:spPr>
          <a:xfrm>
            <a:off x="7242407" y="611188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66" name="Rectangle: Rounded Corners 265">
            <a:extLst>
              <a:ext uri="{FF2B5EF4-FFF2-40B4-BE49-F238E27FC236}">
                <a16:creationId xmlns:a16="http://schemas.microsoft.com/office/drawing/2014/main" id="{F99EA72E-7089-41CC-AC34-C72EB1B68FFB}"/>
              </a:ext>
            </a:extLst>
          </p:cNvPr>
          <p:cNvSpPr/>
          <p:nvPr/>
        </p:nvSpPr>
        <p:spPr>
          <a:xfrm>
            <a:off x="7592292" y="611188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67" name="Rectangle: Rounded Corners 266">
            <a:extLst>
              <a:ext uri="{FF2B5EF4-FFF2-40B4-BE49-F238E27FC236}">
                <a16:creationId xmlns:a16="http://schemas.microsoft.com/office/drawing/2014/main" id="{21DE07D1-9DEE-44A8-B3E6-47DDA3165997}"/>
              </a:ext>
            </a:extLst>
          </p:cNvPr>
          <p:cNvSpPr/>
          <p:nvPr/>
        </p:nvSpPr>
        <p:spPr>
          <a:xfrm>
            <a:off x="7592292" y="1106488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8</a:t>
            </a:r>
          </a:p>
        </p:txBody>
      </p: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C6F3BCD6-EFDC-4E8D-9D46-F6AE738B99E3}"/>
              </a:ext>
            </a:extLst>
          </p:cNvPr>
          <p:cNvCxnSpPr>
            <a:cxnSpLocks/>
          </p:cNvCxnSpPr>
          <p:nvPr/>
        </p:nvCxnSpPr>
        <p:spPr>
          <a:xfrm>
            <a:off x="5749840" y="1621630"/>
            <a:ext cx="23256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Rectangle: Rounded Corners 268">
            <a:extLst>
              <a:ext uri="{FF2B5EF4-FFF2-40B4-BE49-F238E27FC236}">
                <a16:creationId xmlns:a16="http://schemas.microsoft.com/office/drawing/2014/main" id="{3A3FE260-1913-4FCE-841C-C1B8EB9562A8}"/>
              </a:ext>
            </a:extLst>
          </p:cNvPr>
          <p:cNvSpPr/>
          <p:nvPr/>
        </p:nvSpPr>
        <p:spPr>
          <a:xfrm>
            <a:off x="6201324" y="1646555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3 </a:t>
            </a:r>
          </a:p>
        </p:txBody>
      </p:sp>
      <p:sp>
        <p:nvSpPr>
          <p:cNvPr id="270" name="Rectangle: Rounded Corners 269">
            <a:extLst>
              <a:ext uri="{FF2B5EF4-FFF2-40B4-BE49-F238E27FC236}">
                <a16:creationId xmlns:a16="http://schemas.microsoft.com/office/drawing/2014/main" id="{945D0FD7-0DCE-42F4-BE9A-AE68F3A71FBE}"/>
              </a:ext>
            </a:extLst>
          </p:cNvPr>
          <p:cNvSpPr/>
          <p:nvPr/>
        </p:nvSpPr>
        <p:spPr>
          <a:xfrm>
            <a:off x="6548987" y="1646238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0 </a:t>
            </a:r>
          </a:p>
        </p:txBody>
      </p:sp>
      <p:sp>
        <p:nvSpPr>
          <p:cNvPr id="271" name="Rectangle: Rounded Corners 270">
            <a:extLst>
              <a:ext uri="{FF2B5EF4-FFF2-40B4-BE49-F238E27FC236}">
                <a16:creationId xmlns:a16="http://schemas.microsoft.com/office/drawing/2014/main" id="{0E0F71E5-D6FC-408D-875F-105732CE90C0}"/>
              </a:ext>
            </a:extLst>
          </p:cNvPr>
          <p:cNvSpPr/>
          <p:nvPr/>
        </p:nvSpPr>
        <p:spPr>
          <a:xfrm>
            <a:off x="6894427" y="1645444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72" name="Rectangle: Rounded Corners 271">
            <a:extLst>
              <a:ext uri="{FF2B5EF4-FFF2-40B4-BE49-F238E27FC236}">
                <a16:creationId xmlns:a16="http://schemas.microsoft.com/office/drawing/2014/main" id="{7D36F7B6-3E59-4CF0-9073-9B942C96FB98}"/>
              </a:ext>
            </a:extLst>
          </p:cNvPr>
          <p:cNvSpPr/>
          <p:nvPr/>
        </p:nvSpPr>
        <p:spPr>
          <a:xfrm>
            <a:off x="7242407" y="1647031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7</a:t>
            </a:r>
          </a:p>
        </p:txBody>
      </p:sp>
      <p:sp>
        <p:nvSpPr>
          <p:cNvPr id="273" name="Rectangle: Rounded Corners 272">
            <a:extLst>
              <a:ext uri="{FF2B5EF4-FFF2-40B4-BE49-F238E27FC236}">
                <a16:creationId xmlns:a16="http://schemas.microsoft.com/office/drawing/2014/main" id="{285B0EC9-2C9D-402C-BE30-E71117E415E8}"/>
              </a:ext>
            </a:extLst>
          </p:cNvPr>
          <p:cNvSpPr/>
          <p:nvPr/>
        </p:nvSpPr>
        <p:spPr>
          <a:xfrm>
            <a:off x="7592292" y="1647031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id="{134BC173-18DC-4A9B-815B-5A932F23D004}"/>
              </a:ext>
            </a:extLst>
          </p:cNvPr>
          <p:cNvCxnSpPr>
            <a:cxnSpLocks/>
          </p:cNvCxnSpPr>
          <p:nvPr/>
        </p:nvCxnSpPr>
        <p:spPr>
          <a:xfrm>
            <a:off x="5749840" y="2174080"/>
            <a:ext cx="23256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TextBox 274">
            <a:extLst>
              <a:ext uri="{FF2B5EF4-FFF2-40B4-BE49-F238E27FC236}">
                <a16:creationId xmlns:a16="http://schemas.microsoft.com/office/drawing/2014/main" id="{47914B79-2F25-45E9-ADCD-79EEF79C3DBB}"/>
              </a:ext>
            </a:extLst>
          </p:cNvPr>
          <p:cNvSpPr txBox="1"/>
          <p:nvPr/>
        </p:nvSpPr>
        <p:spPr>
          <a:xfrm>
            <a:off x="5862312" y="1243250"/>
            <a:ext cx="29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</a:t>
            </a:r>
          </a:p>
        </p:txBody>
      </p:sp>
      <p:sp>
        <p:nvSpPr>
          <p:cNvPr id="276" name="Rectangle: Rounded Corners 275">
            <a:extLst>
              <a:ext uri="{FF2B5EF4-FFF2-40B4-BE49-F238E27FC236}">
                <a16:creationId xmlns:a16="http://schemas.microsoft.com/office/drawing/2014/main" id="{ED4BD27E-9A37-436E-8C09-68CE4842B04C}"/>
              </a:ext>
            </a:extLst>
          </p:cNvPr>
          <p:cNvSpPr/>
          <p:nvPr/>
        </p:nvSpPr>
        <p:spPr>
          <a:xfrm>
            <a:off x="9485219" y="608808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9 </a:t>
            </a:r>
          </a:p>
        </p:txBody>
      </p:sp>
      <p:sp>
        <p:nvSpPr>
          <p:cNvPr id="277" name="Rectangle: Rounded Corners 276">
            <a:extLst>
              <a:ext uri="{FF2B5EF4-FFF2-40B4-BE49-F238E27FC236}">
                <a16:creationId xmlns:a16="http://schemas.microsoft.com/office/drawing/2014/main" id="{5A621E5D-0A33-42F8-A226-DDAE6BDC9FA1}"/>
              </a:ext>
            </a:extLst>
          </p:cNvPr>
          <p:cNvSpPr/>
          <p:nvPr/>
        </p:nvSpPr>
        <p:spPr>
          <a:xfrm>
            <a:off x="9830659" y="608014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78" name="Rectangle: Rounded Corners 277">
            <a:extLst>
              <a:ext uri="{FF2B5EF4-FFF2-40B4-BE49-F238E27FC236}">
                <a16:creationId xmlns:a16="http://schemas.microsoft.com/office/drawing/2014/main" id="{E4E15FA3-8EEC-4023-B3C3-44F730D8BE9D}"/>
              </a:ext>
            </a:extLst>
          </p:cNvPr>
          <p:cNvSpPr/>
          <p:nvPr/>
        </p:nvSpPr>
        <p:spPr>
          <a:xfrm>
            <a:off x="10178639" y="609601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1 </a:t>
            </a:r>
          </a:p>
        </p:txBody>
      </p:sp>
      <p:sp>
        <p:nvSpPr>
          <p:cNvPr id="279" name="Rectangle: Rounded Corners 278">
            <a:extLst>
              <a:ext uri="{FF2B5EF4-FFF2-40B4-BE49-F238E27FC236}">
                <a16:creationId xmlns:a16="http://schemas.microsoft.com/office/drawing/2014/main" id="{3CFF2F2A-7A59-4787-B874-F38C26230CFD}"/>
              </a:ext>
            </a:extLst>
          </p:cNvPr>
          <p:cNvSpPr/>
          <p:nvPr/>
        </p:nvSpPr>
        <p:spPr>
          <a:xfrm>
            <a:off x="10528524" y="609601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80" name="Rectangle: Rounded Corners 279">
            <a:extLst>
              <a:ext uri="{FF2B5EF4-FFF2-40B4-BE49-F238E27FC236}">
                <a16:creationId xmlns:a16="http://schemas.microsoft.com/office/drawing/2014/main" id="{282F07C7-8C8B-4741-85E2-A89CF7BD361C}"/>
              </a:ext>
            </a:extLst>
          </p:cNvPr>
          <p:cNvSpPr/>
          <p:nvPr/>
        </p:nvSpPr>
        <p:spPr>
          <a:xfrm>
            <a:off x="10528524" y="1104901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cxnSp>
        <p:nvCxnSpPr>
          <p:cNvPr id="281" name="Straight Connector 280">
            <a:extLst>
              <a:ext uri="{FF2B5EF4-FFF2-40B4-BE49-F238E27FC236}">
                <a16:creationId xmlns:a16="http://schemas.microsoft.com/office/drawing/2014/main" id="{C6AA6495-249A-4C7A-8D52-6C2619E9BC8C}"/>
              </a:ext>
            </a:extLst>
          </p:cNvPr>
          <p:cNvCxnSpPr>
            <a:cxnSpLocks/>
          </p:cNvCxnSpPr>
          <p:nvPr/>
        </p:nvCxnSpPr>
        <p:spPr>
          <a:xfrm>
            <a:off x="8686072" y="1620043"/>
            <a:ext cx="23256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Rectangle: Rounded Corners 281">
            <a:extLst>
              <a:ext uri="{FF2B5EF4-FFF2-40B4-BE49-F238E27FC236}">
                <a16:creationId xmlns:a16="http://schemas.microsoft.com/office/drawing/2014/main" id="{2BFF7A58-4E4F-48FF-B855-1EEAB0AEB374}"/>
              </a:ext>
            </a:extLst>
          </p:cNvPr>
          <p:cNvSpPr/>
          <p:nvPr/>
        </p:nvSpPr>
        <p:spPr>
          <a:xfrm>
            <a:off x="9137556" y="1644968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83" name="Rectangle: Rounded Corners 282">
            <a:extLst>
              <a:ext uri="{FF2B5EF4-FFF2-40B4-BE49-F238E27FC236}">
                <a16:creationId xmlns:a16="http://schemas.microsoft.com/office/drawing/2014/main" id="{6021F241-E7A2-469E-A953-CF14C91847E1}"/>
              </a:ext>
            </a:extLst>
          </p:cNvPr>
          <p:cNvSpPr/>
          <p:nvPr/>
        </p:nvSpPr>
        <p:spPr>
          <a:xfrm>
            <a:off x="9485219" y="1644651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84" name="Rectangle: Rounded Corners 283">
            <a:extLst>
              <a:ext uri="{FF2B5EF4-FFF2-40B4-BE49-F238E27FC236}">
                <a16:creationId xmlns:a16="http://schemas.microsoft.com/office/drawing/2014/main" id="{4A4D4570-6DED-45F1-A65A-38D1DE7A8536}"/>
              </a:ext>
            </a:extLst>
          </p:cNvPr>
          <p:cNvSpPr/>
          <p:nvPr/>
        </p:nvSpPr>
        <p:spPr>
          <a:xfrm>
            <a:off x="9830659" y="1643857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5" name="Rectangle: Rounded Corners 284">
            <a:extLst>
              <a:ext uri="{FF2B5EF4-FFF2-40B4-BE49-F238E27FC236}">
                <a16:creationId xmlns:a16="http://schemas.microsoft.com/office/drawing/2014/main" id="{20A3A4D2-C5D7-4044-A525-94621B16BDFE}"/>
              </a:ext>
            </a:extLst>
          </p:cNvPr>
          <p:cNvSpPr/>
          <p:nvPr/>
        </p:nvSpPr>
        <p:spPr>
          <a:xfrm>
            <a:off x="10178639" y="1645444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5</a:t>
            </a:r>
          </a:p>
        </p:txBody>
      </p:sp>
      <p:sp>
        <p:nvSpPr>
          <p:cNvPr id="286" name="Rectangle: Rounded Corners 285">
            <a:extLst>
              <a:ext uri="{FF2B5EF4-FFF2-40B4-BE49-F238E27FC236}">
                <a16:creationId xmlns:a16="http://schemas.microsoft.com/office/drawing/2014/main" id="{ABFCDDB1-D5B6-471E-B871-5A1EA1ADC8FD}"/>
              </a:ext>
            </a:extLst>
          </p:cNvPr>
          <p:cNvSpPr/>
          <p:nvPr/>
        </p:nvSpPr>
        <p:spPr>
          <a:xfrm>
            <a:off x="10528524" y="1645444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A0B641A3-D17C-43D3-900E-455A7CA381BB}"/>
              </a:ext>
            </a:extLst>
          </p:cNvPr>
          <p:cNvCxnSpPr>
            <a:cxnSpLocks/>
          </p:cNvCxnSpPr>
          <p:nvPr/>
        </p:nvCxnSpPr>
        <p:spPr>
          <a:xfrm>
            <a:off x="8686072" y="2172493"/>
            <a:ext cx="23256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TextBox 287">
            <a:extLst>
              <a:ext uri="{FF2B5EF4-FFF2-40B4-BE49-F238E27FC236}">
                <a16:creationId xmlns:a16="http://schemas.microsoft.com/office/drawing/2014/main" id="{64562F2F-C47E-456A-91E7-0608B662DEEF}"/>
              </a:ext>
            </a:extLst>
          </p:cNvPr>
          <p:cNvSpPr txBox="1"/>
          <p:nvPr/>
        </p:nvSpPr>
        <p:spPr>
          <a:xfrm>
            <a:off x="8798544" y="1241663"/>
            <a:ext cx="29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</a:t>
            </a:r>
          </a:p>
        </p:txBody>
      </p:sp>
      <p:sp>
        <p:nvSpPr>
          <p:cNvPr id="289" name="Rectangle: Rounded Corners 288">
            <a:extLst>
              <a:ext uri="{FF2B5EF4-FFF2-40B4-BE49-F238E27FC236}">
                <a16:creationId xmlns:a16="http://schemas.microsoft.com/office/drawing/2014/main" id="{3AF547B7-0540-4A74-B3B6-D5E2C029500C}"/>
              </a:ext>
            </a:extLst>
          </p:cNvPr>
          <p:cNvSpPr/>
          <p:nvPr/>
        </p:nvSpPr>
        <p:spPr>
          <a:xfrm>
            <a:off x="1077595" y="2839924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90" name="Rectangle: Rounded Corners 289">
            <a:extLst>
              <a:ext uri="{FF2B5EF4-FFF2-40B4-BE49-F238E27FC236}">
                <a16:creationId xmlns:a16="http://schemas.microsoft.com/office/drawing/2014/main" id="{91894165-1071-4EC5-ACEF-8B136285155B}"/>
              </a:ext>
            </a:extLst>
          </p:cNvPr>
          <p:cNvSpPr/>
          <p:nvPr/>
        </p:nvSpPr>
        <p:spPr>
          <a:xfrm>
            <a:off x="1423035" y="2839130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91" name="Rectangle: Rounded Corners 290">
            <a:extLst>
              <a:ext uri="{FF2B5EF4-FFF2-40B4-BE49-F238E27FC236}">
                <a16:creationId xmlns:a16="http://schemas.microsoft.com/office/drawing/2014/main" id="{F8EE7BC8-52CE-42DD-B1DE-16594840D2D8}"/>
              </a:ext>
            </a:extLst>
          </p:cNvPr>
          <p:cNvSpPr/>
          <p:nvPr/>
        </p:nvSpPr>
        <p:spPr>
          <a:xfrm>
            <a:off x="1771015" y="2840717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1 </a:t>
            </a:r>
          </a:p>
        </p:txBody>
      </p:sp>
      <p:sp>
        <p:nvSpPr>
          <p:cNvPr id="292" name="Rectangle: Rounded Corners 291">
            <a:extLst>
              <a:ext uri="{FF2B5EF4-FFF2-40B4-BE49-F238E27FC236}">
                <a16:creationId xmlns:a16="http://schemas.microsoft.com/office/drawing/2014/main" id="{5F06AA22-51AE-45A3-A9A3-FFC53798A52C}"/>
              </a:ext>
            </a:extLst>
          </p:cNvPr>
          <p:cNvSpPr/>
          <p:nvPr/>
        </p:nvSpPr>
        <p:spPr>
          <a:xfrm>
            <a:off x="2120900" y="2840717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3" name="Rectangle: Rounded Corners 292">
            <a:extLst>
              <a:ext uri="{FF2B5EF4-FFF2-40B4-BE49-F238E27FC236}">
                <a16:creationId xmlns:a16="http://schemas.microsoft.com/office/drawing/2014/main" id="{C704EF05-E6B3-40B8-B658-2B3E76F92C87}"/>
              </a:ext>
            </a:extLst>
          </p:cNvPr>
          <p:cNvSpPr/>
          <p:nvPr/>
        </p:nvSpPr>
        <p:spPr>
          <a:xfrm>
            <a:off x="2120900" y="3336017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7 </a:t>
            </a:r>
          </a:p>
        </p:txBody>
      </p: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43B35326-8429-449E-B7D1-4145141EBC74}"/>
              </a:ext>
            </a:extLst>
          </p:cNvPr>
          <p:cNvCxnSpPr>
            <a:cxnSpLocks/>
          </p:cNvCxnSpPr>
          <p:nvPr/>
        </p:nvCxnSpPr>
        <p:spPr>
          <a:xfrm>
            <a:off x="278448" y="3851159"/>
            <a:ext cx="23256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5" name="Rectangle: Rounded Corners 294">
            <a:extLst>
              <a:ext uri="{FF2B5EF4-FFF2-40B4-BE49-F238E27FC236}">
                <a16:creationId xmlns:a16="http://schemas.microsoft.com/office/drawing/2014/main" id="{A0DD8B6A-D760-4213-8E84-33E14A89CB66}"/>
              </a:ext>
            </a:extLst>
          </p:cNvPr>
          <p:cNvSpPr/>
          <p:nvPr/>
        </p:nvSpPr>
        <p:spPr>
          <a:xfrm>
            <a:off x="729932" y="3876084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5</a:t>
            </a:r>
          </a:p>
        </p:txBody>
      </p:sp>
      <p:sp>
        <p:nvSpPr>
          <p:cNvPr id="296" name="Rectangle: Rounded Corners 295">
            <a:extLst>
              <a:ext uri="{FF2B5EF4-FFF2-40B4-BE49-F238E27FC236}">
                <a16:creationId xmlns:a16="http://schemas.microsoft.com/office/drawing/2014/main" id="{25B63366-017E-43FD-BED0-FD1CF6B2867E}"/>
              </a:ext>
            </a:extLst>
          </p:cNvPr>
          <p:cNvSpPr/>
          <p:nvPr/>
        </p:nvSpPr>
        <p:spPr>
          <a:xfrm>
            <a:off x="1077595" y="3875767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97" name="Rectangle: Rounded Corners 296">
            <a:extLst>
              <a:ext uri="{FF2B5EF4-FFF2-40B4-BE49-F238E27FC236}">
                <a16:creationId xmlns:a16="http://schemas.microsoft.com/office/drawing/2014/main" id="{0722E9AC-B29D-4DF1-A6FF-032A36E9E55A}"/>
              </a:ext>
            </a:extLst>
          </p:cNvPr>
          <p:cNvSpPr/>
          <p:nvPr/>
        </p:nvSpPr>
        <p:spPr>
          <a:xfrm>
            <a:off x="1423035" y="3874973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4 </a:t>
            </a:r>
          </a:p>
        </p:txBody>
      </p:sp>
      <p:sp>
        <p:nvSpPr>
          <p:cNvPr id="298" name="Rectangle: Rounded Corners 297">
            <a:extLst>
              <a:ext uri="{FF2B5EF4-FFF2-40B4-BE49-F238E27FC236}">
                <a16:creationId xmlns:a16="http://schemas.microsoft.com/office/drawing/2014/main" id="{821C9395-BE92-49BA-A8A5-09015D15533A}"/>
              </a:ext>
            </a:extLst>
          </p:cNvPr>
          <p:cNvSpPr/>
          <p:nvPr/>
        </p:nvSpPr>
        <p:spPr>
          <a:xfrm>
            <a:off x="1771015" y="3876560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99" name="Rectangle: Rounded Corners 298">
            <a:extLst>
              <a:ext uri="{FF2B5EF4-FFF2-40B4-BE49-F238E27FC236}">
                <a16:creationId xmlns:a16="http://schemas.microsoft.com/office/drawing/2014/main" id="{39E61FA7-4670-45F7-902D-B8EE0CAE8788}"/>
              </a:ext>
            </a:extLst>
          </p:cNvPr>
          <p:cNvSpPr/>
          <p:nvPr/>
        </p:nvSpPr>
        <p:spPr>
          <a:xfrm>
            <a:off x="2120900" y="3876560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</a:p>
        </p:txBody>
      </p:sp>
      <p:cxnSp>
        <p:nvCxnSpPr>
          <p:cNvPr id="300" name="Straight Connector 299">
            <a:extLst>
              <a:ext uri="{FF2B5EF4-FFF2-40B4-BE49-F238E27FC236}">
                <a16:creationId xmlns:a16="http://schemas.microsoft.com/office/drawing/2014/main" id="{397D8B91-837C-4A3F-86B7-7B106E02298C}"/>
              </a:ext>
            </a:extLst>
          </p:cNvPr>
          <p:cNvCxnSpPr>
            <a:cxnSpLocks/>
          </p:cNvCxnSpPr>
          <p:nvPr/>
        </p:nvCxnSpPr>
        <p:spPr>
          <a:xfrm>
            <a:off x="278448" y="4943359"/>
            <a:ext cx="23256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TextBox 300">
            <a:extLst>
              <a:ext uri="{FF2B5EF4-FFF2-40B4-BE49-F238E27FC236}">
                <a16:creationId xmlns:a16="http://schemas.microsoft.com/office/drawing/2014/main" id="{3FD70994-B764-4775-9B5C-086568F409AE}"/>
              </a:ext>
            </a:extLst>
          </p:cNvPr>
          <p:cNvSpPr txBox="1"/>
          <p:nvPr/>
        </p:nvSpPr>
        <p:spPr>
          <a:xfrm>
            <a:off x="390920" y="3472779"/>
            <a:ext cx="29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</a:t>
            </a:r>
          </a:p>
        </p:txBody>
      </p:sp>
      <p:sp>
        <p:nvSpPr>
          <p:cNvPr id="302" name="Rectangle: Rounded Corners 301">
            <a:extLst>
              <a:ext uri="{FF2B5EF4-FFF2-40B4-BE49-F238E27FC236}">
                <a16:creationId xmlns:a16="http://schemas.microsoft.com/office/drawing/2014/main" id="{0521BF89-0936-461D-9AED-172524C177DD}"/>
              </a:ext>
            </a:extLst>
          </p:cNvPr>
          <p:cNvSpPr/>
          <p:nvPr/>
        </p:nvSpPr>
        <p:spPr>
          <a:xfrm>
            <a:off x="1771015" y="3343478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3</a:t>
            </a:r>
          </a:p>
        </p:txBody>
      </p:sp>
      <p:sp>
        <p:nvSpPr>
          <p:cNvPr id="303" name="Rectangle: Rounded Corners 302">
            <a:extLst>
              <a:ext uri="{FF2B5EF4-FFF2-40B4-BE49-F238E27FC236}">
                <a16:creationId xmlns:a16="http://schemas.microsoft.com/office/drawing/2014/main" id="{90EA2E7C-23ED-4FE8-BA81-3C203538E1AC}"/>
              </a:ext>
            </a:extLst>
          </p:cNvPr>
          <p:cNvSpPr/>
          <p:nvPr/>
        </p:nvSpPr>
        <p:spPr>
          <a:xfrm>
            <a:off x="729932" y="4403927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04" name="Rectangle: Rounded Corners 303">
            <a:extLst>
              <a:ext uri="{FF2B5EF4-FFF2-40B4-BE49-F238E27FC236}">
                <a16:creationId xmlns:a16="http://schemas.microsoft.com/office/drawing/2014/main" id="{1563D6AA-A28A-404C-97B4-503A4592AEC7}"/>
              </a:ext>
            </a:extLst>
          </p:cNvPr>
          <p:cNvSpPr/>
          <p:nvPr/>
        </p:nvSpPr>
        <p:spPr>
          <a:xfrm>
            <a:off x="1077595" y="4403610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05" name="Rectangle: Rounded Corners 304">
            <a:extLst>
              <a:ext uri="{FF2B5EF4-FFF2-40B4-BE49-F238E27FC236}">
                <a16:creationId xmlns:a16="http://schemas.microsoft.com/office/drawing/2014/main" id="{56381897-189F-4EB0-B032-6E692F7DC519}"/>
              </a:ext>
            </a:extLst>
          </p:cNvPr>
          <p:cNvSpPr/>
          <p:nvPr/>
        </p:nvSpPr>
        <p:spPr>
          <a:xfrm>
            <a:off x="1423035" y="4402816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06" name="Rectangle: Rounded Corners 305">
            <a:extLst>
              <a:ext uri="{FF2B5EF4-FFF2-40B4-BE49-F238E27FC236}">
                <a16:creationId xmlns:a16="http://schemas.microsoft.com/office/drawing/2014/main" id="{AA74546A-F3EF-4F14-AEEB-A33EEE41532A}"/>
              </a:ext>
            </a:extLst>
          </p:cNvPr>
          <p:cNvSpPr/>
          <p:nvPr/>
        </p:nvSpPr>
        <p:spPr>
          <a:xfrm>
            <a:off x="1771015" y="4404403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3</a:t>
            </a:r>
          </a:p>
        </p:txBody>
      </p:sp>
      <p:sp>
        <p:nvSpPr>
          <p:cNvPr id="307" name="Rectangle: Rounded Corners 306">
            <a:extLst>
              <a:ext uri="{FF2B5EF4-FFF2-40B4-BE49-F238E27FC236}">
                <a16:creationId xmlns:a16="http://schemas.microsoft.com/office/drawing/2014/main" id="{E60A8A19-7EB3-4A78-A0CB-A493CC6334AF}"/>
              </a:ext>
            </a:extLst>
          </p:cNvPr>
          <p:cNvSpPr/>
          <p:nvPr/>
        </p:nvSpPr>
        <p:spPr>
          <a:xfrm>
            <a:off x="2120900" y="4404403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08" name="Rectangle: Rounded Corners 307">
            <a:extLst>
              <a:ext uri="{FF2B5EF4-FFF2-40B4-BE49-F238E27FC236}">
                <a16:creationId xmlns:a16="http://schemas.microsoft.com/office/drawing/2014/main" id="{12AC4948-80EF-4E26-AC03-89CD02CB3BB1}"/>
              </a:ext>
            </a:extLst>
          </p:cNvPr>
          <p:cNvSpPr/>
          <p:nvPr/>
        </p:nvSpPr>
        <p:spPr>
          <a:xfrm>
            <a:off x="729615" y="4988294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6</a:t>
            </a:r>
          </a:p>
        </p:txBody>
      </p:sp>
      <p:sp>
        <p:nvSpPr>
          <p:cNvPr id="309" name="Rectangle: Rounded Corners 308">
            <a:extLst>
              <a:ext uri="{FF2B5EF4-FFF2-40B4-BE49-F238E27FC236}">
                <a16:creationId xmlns:a16="http://schemas.microsoft.com/office/drawing/2014/main" id="{E8A8A5F5-C688-4C87-BEAC-44C1951B274B}"/>
              </a:ext>
            </a:extLst>
          </p:cNvPr>
          <p:cNvSpPr/>
          <p:nvPr/>
        </p:nvSpPr>
        <p:spPr>
          <a:xfrm>
            <a:off x="1077595" y="4987016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10" name="Rectangle: Rounded Corners 309">
            <a:extLst>
              <a:ext uri="{FF2B5EF4-FFF2-40B4-BE49-F238E27FC236}">
                <a16:creationId xmlns:a16="http://schemas.microsoft.com/office/drawing/2014/main" id="{B93A7296-2FF6-4EDC-97EA-E22F47B6A5F9}"/>
              </a:ext>
            </a:extLst>
          </p:cNvPr>
          <p:cNvSpPr/>
          <p:nvPr/>
        </p:nvSpPr>
        <p:spPr>
          <a:xfrm>
            <a:off x="1423035" y="4986222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8</a:t>
            </a:r>
          </a:p>
        </p:txBody>
      </p:sp>
      <p:sp>
        <p:nvSpPr>
          <p:cNvPr id="311" name="Rectangle: Rounded Corners 310">
            <a:extLst>
              <a:ext uri="{FF2B5EF4-FFF2-40B4-BE49-F238E27FC236}">
                <a16:creationId xmlns:a16="http://schemas.microsoft.com/office/drawing/2014/main" id="{29F6F721-6486-4547-A22B-3B1DAF84D876}"/>
              </a:ext>
            </a:extLst>
          </p:cNvPr>
          <p:cNvSpPr/>
          <p:nvPr/>
        </p:nvSpPr>
        <p:spPr>
          <a:xfrm>
            <a:off x="1771015" y="4987809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12" name="Rectangle: Rounded Corners 311">
            <a:extLst>
              <a:ext uri="{FF2B5EF4-FFF2-40B4-BE49-F238E27FC236}">
                <a16:creationId xmlns:a16="http://schemas.microsoft.com/office/drawing/2014/main" id="{CE66E5C6-E18D-4FC0-8123-2E34DDFE8291}"/>
              </a:ext>
            </a:extLst>
          </p:cNvPr>
          <p:cNvSpPr/>
          <p:nvPr/>
        </p:nvSpPr>
        <p:spPr>
          <a:xfrm>
            <a:off x="2120900" y="4987809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313" name="Rectangle: Rounded Corners 312">
            <a:extLst>
              <a:ext uri="{FF2B5EF4-FFF2-40B4-BE49-F238E27FC236}">
                <a16:creationId xmlns:a16="http://schemas.microsoft.com/office/drawing/2014/main" id="{BA44EB78-149B-40BC-804C-7D02BC0FBF55}"/>
              </a:ext>
            </a:extLst>
          </p:cNvPr>
          <p:cNvSpPr/>
          <p:nvPr/>
        </p:nvSpPr>
        <p:spPr>
          <a:xfrm>
            <a:off x="379730" y="4402816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2 </a:t>
            </a:r>
          </a:p>
        </p:txBody>
      </p:sp>
      <p:sp>
        <p:nvSpPr>
          <p:cNvPr id="314" name="Rectangle: Rounded Corners 313">
            <a:extLst>
              <a:ext uri="{FF2B5EF4-FFF2-40B4-BE49-F238E27FC236}">
                <a16:creationId xmlns:a16="http://schemas.microsoft.com/office/drawing/2014/main" id="{A5E1C83E-4CF8-451E-BCA2-B3BFE0D32AAE}"/>
              </a:ext>
            </a:extLst>
          </p:cNvPr>
          <p:cNvSpPr/>
          <p:nvPr/>
        </p:nvSpPr>
        <p:spPr>
          <a:xfrm>
            <a:off x="379730" y="4986222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15" name="Rectangle: Rounded Corners 314">
            <a:extLst>
              <a:ext uri="{FF2B5EF4-FFF2-40B4-BE49-F238E27FC236}">
                <a16:creationId xmlns:a16="http://schemas.microsoft.com/office/drawing/2014/main" id="{9560DCB4-7487-428E-9D59-FDF0873F2ED5}"/>
              </a:ext>
            </a:extLst>
          </p:cNvPr>
          <p:cNvSpPr/>
          <p:nvPr/>
        </p:nvSpPr>
        <p:spPr>
          <a:xfrm>
            <a:off x="3884841" y="2839924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16" name="Rectangle: Rounded Corners 315">
            <a:extLst>
              <a:ext uri="{FF2B5EF4-FFF2-40B4-BE49-F238E27FC236}">
                <a16:creationId xmlns:a16="http://schemas.microsoft.com/office/drawing/2014/main" id="{5A583DD2-BF74-47C6-8382-CBB5166A1505}"/>
              </a:ext>
            </a:extLst>
          </p:cNvPr>
          <p:cNvSpPr/>
          <p:nvPr/>
        </p:nvSpPr>
        <p:spPr>
          <a:xfrm>
            <a:off x="4230281" y="2839130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17" name="Rectangle: Rounded Corners 316">
            <a:extLst>
              <a:ext uri="{FF2B5EF4-FFF2-40B4-BE49-F238E27FC236}">
                <a16:creationId xmlns:a16="http://schemas.microsoft.com/office/drawing/2014/main" id="{86223472-03B3-425F-87FF-B9DA3D46849F}"/>
              </a:ext>
            </a:extLst>
          </p:cNvPr>
          <p:cNvSpPr/>
          <p:nvPr/>
        </p:nvSpPr>
        <p:spPr>
          <a:xfrm>
            <a:off x="4578261" y="2840717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1</a:t>
            </a:r>
          </a:p>
        </p:txBody>
      </p:sp>
      <p:sp>
        <p:nvSpPr>
          <p:cNvPr id="318" name="Rectangle: Rounded Corners 317">
            <a:extLst>
              <a:ext uri="{FF2B5EF4-FFF2-40B4-BE49-F238E27FC236}">
                <a16:creationId xmlns:a16="http://schemas.microsoft.com/office/drawing/2014/main" id="{F8950E5F-021C-494C-B5A5-CC7604AEAA8A}"/>
              </a:ext>
            </a:extLst>
          </p:cNvPr>
          <p:cNvSpPr/>
          <p:nvPr/>
        </p:nvSpPr>
        <p:spPr>
          <a:xfrm>
            <a:off x="4928146" y="2840717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319" name="Rectangle: Rounded Corners 318">
            <a:extLst>
              <a:ext uri="{FF2B5EF4-FFF2-40B4-BE49-F238E27FC236}">
                <a16:creationId xmlns:a16="http://schemas.microsoft.com/office/drawing/2014/main" id="{DEF6345A-B6F1-451B-99E3-5C453DD23BE3}"/>
              </a:ext>
            </a:extLst>
          </p:cNvPr>
          <p:cNvSpPr/>
          <p:nvPr/>
        </p:nvSpPr>
        <p:spPr>
          <a:xfrm>
            <a:off x="4928146" y="3336017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2 </a:t>
            </a:r>
          </a:p>
        </p:txBody>
      </p:sp>
      <p:cxnSp>
        <p:nvCxnSpPr>
          <p:cNvPr id="320" name="Straight Connector 319">
            <a:extLst>
              <a:ext uri="{FF2B5EF4-FFF2-40B4-BE49-F238E27FC236}">
                <a16:creationId xmlns:a16="http://schemas.microsoft.com/office/drawing/2014/main" id="{B8874983-A595-416E-A33F-474B7A0E7A86}"/>
              </a:ext>
            </a:extLst>
          </p:cNvPr>
          <p:cNvCxnSpPr>
            <a:cxnSpLocks/>
          </p:cNvCxnSpPr>
          <p:nvPr/>
        </p:nvCxnSpPr>
        <p:spPr>
          <a:xfrm>
            <a:off x="3085694" y="3851159"/>
            <a:ext cx="23256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Rectangle: Rounded Corners 320">
            <a:extLst>
              <a:ext uri="{FF2B5EF4-FFF2-40B4-BE49-F238E27FC236}">
                <a16:creationId xmlns:a16="http://schemas.microsoft.com/office/drawing/2014/main" id="{C93FDDA2-1D4E-47BD-9012-4D79E970FE35}"/>
              </a:ext>
            </a:extLst>
          </p:cNvPr>
          <p:cNvSpPr/>
          <p:nvPr/>
        </p:nvSpPr>
        <p:spPr>
          <a:xfrm>
            <a:off x="3537178" y="3876084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1</a:t>
            </a:r>
          </a:p>
        </p:txBody>
      </p:sp>
      <p:sp>
        <p:nvSpPr>
          <p:cNvPr id="322" name="Rectangle: Rounded Corners 321">
            <a:extLst>
              <a:ext uri="{FF2B5EF4-FFF2-40B4-BE49-F238E27FC236}">
                <a16:creationId xmlns:a16="http://schemas.microsoft.com/office/drawing/2014/main" id="{9147BAFB-BE7B-4673-8AF0-FD95B79F1175}"/>
              </a:ext>
            </a:extLst>
          </p:cNvPr>
          <p:cNvSpPr/>
          <p:nvPr/>
        </p:nvSpPr>
        <p:spPr>
          <a:xfrm>
            <a:off x="3884841" y="3875767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3</a:t>
            </a:r>
          </a:p>
        </p:txBody>
      </p:sp>
      <p:sp>
        <p:nvSpPr>
          <p:cNvPr id="323" name="Rectangle: Rounded Corners 322">
            <a:extLst>
              <a:ext uri="{FF2B5EF4-FFF2-40B4-BE49-F238E27FC236}">
                <a16:creationId xmlns:a16="http://schemas.microsoft.com/office/drawing/2014/main" id="{FA273B08-8331-47C3-A4D1-AE8EA9431E99}"/>
              </a:ext>
            </a:extLst>
          </p:cNvPr>
          <p:cNvSpPr/>
          <p:nvPr/>
        </p:nvSpPr>
        <p:spPr>
          <a:xfrm>
            <a:off x="4230281" y="3874973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0</a:t>
            </a:r>
          </a:p>
        </p:txBody>
      </p:sp>
      <p:sp>
        <p:nvSpPr>
          <p:cNvPr id="324" name="Rectangle: Rounded Corners 323">
            <a:extLst>
              <a:ext uri="{FF2B5EF4-FFF2-40B4-BE49-F238E27FC236}">
                <a16:creationId xmlns:a16="http://schemas.microsoft.com/office/drawing/2014/main" id="{5BFF6028-0A90-43E2-A7CF-DAB78F6F8FCA}"/>
              </a:ext>
            </a:extLst>
          </p:cNvPr>
          <p:cNvSpPr/>
          <p:nvPr/>
        </p:nvSpPr>
        <p:spPr>
          <a:xfrm>
            <a:off x="4578261" y="3876560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25" name="Rectangle: Rounded Corners 324">
            <a:extLst>
              <a:ext uri="{FF2B5EF4-FFF2-40B4-BE49-F238E27FC236}">
                <a16:creationId xmlns:a16="http://schemas.microsoft.com/office/drawing/2014/main" id="{F0F8ACC7-B33B-4CFD-BEF6-AF1D638C02D4}"/>
              </a:ext>
            </a:extLst>
          </p:cNvPr>
          <p:cNvSpPr/>
          <p:nvPr/>
        </p:nvSpPr>
        <p:spPr>
          <a:xfrm>
            <a:off x="4928146" y="3876560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</a:p>
        </p:txBody>
      </p: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FF09B632-749E-48E3-85EC-75EDE2167591}"/>
              </a:ext>
            </a:extLst>
          </p:cNvPr>
          <p:cNvCxnSpPr>
            <a:cxnSpLocks/>
          </p:cNvCxnSpPr>
          <p:nvPr/>
        </p:nvCxnSpPr>
        <p:spPr>
          <a:xfrm>
            <a:off x="3085694" y="4943359"/>
            <a:ext cx="23256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" name="TextBox 326">
            <a:extLst>
              <a:ext uri="{FF2B5EF4-FFF2-40B4-BE49-F238E27FC236}">
                <a16:creationId xmlns:a16="http://schemas.microsoft.com/office/drawing/2014/main" id="{6966B5F1-B3D1-4FAC-A70A-0A15FCE96F1D}"/>
              </a:ext>
            </a:extLst>
          </p:cNvPr>
          <p:cNvSpPr txBox="1"/>
          <p:nvPr/>
        </p:nvSpPr>
        <p:spPr>
          <a:xfrm>
            <a:off x="3198166" y="3472779"/>
            <a:ext cx="29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</a:t>
            </a:r>
          </a:p>
        </p:txBody>
      </p:sp>
      <p:sp>
        <p:nvSpPr>
          <p:cNvPr id="328" name="Rectangle: Rounded Corners 327">
            <a:extLst>
              <a:ext uri="{FF2B5EF4-FFF2-40B4-BE49-F238E27FC236}">
                <a16:creationId xmlns:a16="http://schemas.microsoft.com/office/drawing/2014/main" id="{C9E8F8FC-B877-4EDA-9B41-1E0A59C20F24}"/>
              </a:ext>
            </a:extLst>
          </p:cNvPr>
          <p:cNvSpPr/>
          <p:nvPr/>
        </p:nvSpPr>
        <p:spPr>
          <a:xfrm>
            <a:off x="4578261" y="3343478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29" name="Rectangle: Rounded Corners 328">
            <a:extLst>
              <a:ext uri="{FF2B5EF4-FFF2-40B4-BE49-F238E27FC236}">
                <a16:creationId xmlns:a16="http://schemas.microsoft.com/office/drawing/2014/main" id="{AECED2EE-5E07-4501-9DC5-6061B1F05475}"/>
              </a:ext>
            </a:extLst>
          </p:cNvPr>
          <p:cNvSpPr/>
          <p:nvPr/>
        </p:nvSpPr>
        <p:spPr>
          <a:xfrm>
            <a:off x="3537178" y="4403927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6 </a:t>
            </a:r>
          </a:p>
        </p:txBody>
      </p:sp>
      <p:sp>
        <p:nvSpPr>
          <p:cNvPr id="330" name="Rectangle: Rounded Corners 329">
            <a:extLst>
              <a:ext uri="{FF2B5EF4-FFF2-40B4-BE49-F238E27FC236}">
                <a16:creationId xmlns:a16="http://schemas.microsoft.com/office/drawing/2014/main" id="{3379DABA-BC9B-4F14-834F-276639058D7D}"/>
              </a:ext>
            </a:extLst>
          </p:cNvPr>
          <p:cNvSpPr/>
          <p:nvPr/>
        </p:nvSpPr>
        <p:spPr>
          <a:xfrm>
            <a:off x="3884841" y="4403610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0</a:t>
            </a:r>
          </a:p>
        </p:txBody>
      </p:sp>
      <p:sp>
        <p:nvSpPr>
          <p:cNvPr id="331" name="Rectangle: Rounded Corners 330">
            <a:extLst>
              <a:ext uri="{FF2B5EF4-FFF2-40B4-BE49-F238E27FC236}">
                <a16:creationId xmlns:a16="http://schemas.microsoft.com/office/drawing/2014/main" id="{29EE044A-7CA2-4F51-8AAB-9BC77C895189}"/>
              </a:ext>
            </a:extLst>
          </p:cNvPr>
          <p:cNvSpPr/>
          <p:nvPr/>
        </p:nvSpPr>
        <p:spPr>
          <a:xfrm>
            <a:off x="4230281" y="4402816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7</a:t>
            </a:r>
          </a:p>
        </p:txBody>
      </p:sp>
      <p:sp>
        <p:nvSpPr>
          <p:cNvPr id="332" name="Rectangle: Rounded Corners 331">
            <a:extLst>
              <a:ext uri="{FF2B5EF4-FFF2-40B4-BE49-F238E27FC236}">
                <a16:creationId xmlns:a16="http://schemas.microsoft.com/office/drawing/2014/main" id="{9A13F493-7C45-4BDF-ADD4-2D7352D32B65}"/>
              </a:ext>
            </a:extLst>
          </p:cNvPr>
          <p:cNvSpPr/>
          <p:nvPr/>
        </p:nvSpPr>
        <p:spPr>
          <a:xfrm>
            <a:off x="4578261" y="4404403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33" name="Rectangle: Rounded Corners 332">
            <a:extLst>
              <a:ext uri="{FF2B5EF4-FFF2-40B4-BE49-F238E27FC236}">
                <a16:creationId xmlns:a16="http://schemas.microsoft.com/office/drawing/2014/main" id="{E267BC9C-35E1-471F-AA86-8C61FF054510}"/>
              </a:ext>
            </a:extLst>
          </p:cNvPr>
          <p:cNvSpPr/>
          <p:nvPr/>
        </p:nvSpPr>
        <p:spPr>
          <a:xfrm>
            <a:off x="4928146" y="4404403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4" name="Rectangle: Rounded Corners 333">
            <a:extLst>
              <a:ext uri="{FF2B5EF4-FFF2-40B4-BE49-F238E27FC236}">
                <a16:creationId xmlns:a16="http://schemas.microsoft.com/office/drawing/2014/main" id="{9456F238-4693-45D8-89FF-0B6F1ED81231}"/>
              </a:ext>
            </a:extLst>
          </p:cNvPr>
          <p:cNvSpPr/>
          <p:nvPr/>
        </p:nvSpPr>
        <p:spPr>
          <a:xfrm>
            <a:off x="3537178" y="4987333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7</a:t>
            </a:r>
          </a:p>
        </p:txBody>
      </p:sp>
      <p:sp>
        <p:nvSpPr>
          <p:cNvPr id="335" name="Rectangle: Rounded Corners 334">
            <a:extLst>
              <a:ext uri="{FF2B5EF4-FFF2-40B4-BE49-F238E27FC236}">
                <a16:creationId xmlns:a16="http://schemas.microsoft.com/office/drawing/2014/main" id="{18CB3CB9-DEFA-4567-A37E-CD47C1859E93}"/>
              </a:ext>
            </a:extLst>
          </p:cNvPr>
          <p:cNvSpPr/>
          <p:nvPr/>
        </p:nvSpPr>
        <p:spPr>
          <a:xfrm>
            <a:off x="3884841" y="4987016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3</a:t>
            </a:r>
          </a:p>
        </p:txBody>
      </p:sp>
      <p:sp>
        <p:nvSpPr>
          <p:cNvPr id="336" name="Rectangle: Rounded Corners 335">
            <a:extLst>
              <a:ext uri="{FF2B5EF4-FFF2-40B4-BE49-F238E27FC236}">
                <a16:creationId xmlns:a16="http://schemas.microsoft.com/office/drawing/2014/main" id="{C5167C30-A680-4360-8130-06C6439BF709}"/>
              </a:ext>
            </a:extLst>
          </p:cNvPr>
          <p:cNvSpPr/>
          <p:nvPr/>
        </p:nvSpPr>
        <p:spPr>
          <a:xfrm>
            <a:off x="4230281" y="4986222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37" name="Rectangle: Rounded Corners 336">
            <a:extLst>
              <a:ext uri="{FF2B5EF4-FFF2-40B4-BE49-F238E27FC236}">
                <a16:creationId xmlns:a16="http://schemas.microsoft.com/office/drawing/2014/main" id="{F9D74E6C-7B53-4832-B255-839E0C2AEF57}"/>
              </a:ext>
            </a:extLst>
          </p:cNvPr>
          <p:cNvSpPr/>
          <p:nvPr/>
        </p:nvSpPr>
        <p:spPr>
          <a:xfrm>
            <a:off x="4578261" y="4987809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8" name="Rectangle: Rounded Corners 337">
            <a:extLst>
              <a:ext uri="{FF2B5EF4-FFF2-40B4-BE49-F238E27FC236}">
                <a16:creationId xmlns:a16="http://schemas.microsoft.com/office/drawing/2014/main" id="{A382C2EB-54EE-4CDC-8390-BDAB6A28E382}"/>
              </a:ext>
            </a:extLst>
          </p:cNvPr>
          <p:cNvSpPr/>
          <p:nvPr/>
        </p:nvSpPr>
        <p:spPr>
          <a:xfrm>
            <a:off x="4928146" y="4987809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9" name="Rectangle: Rounded Corners 338">
            <a:extLst>
              <a:ext uri="{FF2B5EF4-FFF2-40B4-BE49-F238E27FC236}">
                <a16:creationId xmlns:a16="http://schemas.microsoft.com/office/drawing/2014/main" id="{8DFCCDBF-0583-4832-A484-BEF7CDD0B726}"/>
              </a:ext>
            </a:extLst>
          </p:cNvPr>
          <p:cNvSpPr/>
          <p:nvPr/>
        </p:nvSpPr>
        <p:spPr>
          <a:xfrm>
            <a:off x="3186976" y="4402816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40" name="Rectangle: Rounded Corners 339">
            <a:extLst>
              <a:ext uri="{FF2B5EF4-FFF2-40B4-BE49-F238E27FC236}">
                <a16:creationId xmlns:a16="http://schemas.microsoft.com/office/drawing/2014/main" id="{7619262B-F251-44CB-8FEC-B2C5A5DB48ED}"/>
              </a:ext>
            </a:extLst>
          </p:cNvPr>
          <p:cNvSpPr/>
          <p:nvPr/>
        </p:nvSpPr>
        <p:spPr>
          <a:xfrm>
            <a:off x="3186976" y="4986222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2</a:t>
            </a:r>
          </a:p>
        </p:txBody>
      </p:sp>
      <p:sp>
        <p:nvSpPr>
          <p:cNvPr id="341" name="Rectangle: Rounded Corners 340">
            <a:extLst>
              <a:ext uri="{FF2B5EF4-FFF2-40B4-BE49-F238E27FC236}">
                <a16:creationId xmlns:a16="http://schemas.microsoft.com/office/drawing/2014/main" id="{2FFF0621-13A8-4D1F-88D7-631391C864EA}"/>
              </a:ext>
            </a:extLst>
          </p:cNvPr>
          <p:cNvSpPr/>
          <p:nvPr/>
        </p:nvSpPr>
        <p:spPr>
          <a:xfrm>
            <a:off x="6536165" y="2838337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2" name="Rectangle: Rounded Corners 341">
            <a:extLst>
              <a:ext uri="{FF2B5EF4-FFF2-40B4-BE49-F238E27FC236}">
                <a16:creationId xmlns:a16="http://schemas.microsoft.com/office/drawing/2014/main" id="{9A24604F-C260-46C7-87C5-97A9DA5DBCEB}"/>
              </a:ext>
            </a:extLst>
          </p:cNvPr>
          <p:cNvSpPr/>
          <p:nvPr/>
        </p:nvSpPr>
        <p:spPr>
          <a:xfrm>
            <a:off x="6881605" y="2837543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43" name="Rectangle: Rounded Corners 342">
            <a:extLst>
              <a:ext uri="{FF2B5EF4-FFF2-40B4-BE49-F238E27FC236}">
                <a16:creationId xmlns:a16="http://schemas.microsoft.com/office/drawing/2014/main" id="{08709D74-727B-4CE4-AA61-8152CBB3482D}"/>
              </a:ext>
            </a:extLst>
          </p:cNvPr>
          <p:cNvSpPr/>
          <p:nvPr/>
        </p:nvSpPr>
        <p:spPr>
          <a:xfrm>
            <a:off x="7229585" y="2839130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0 </a:t>
            </a:r>
          </a:p>
        </p:txBody>
      </p:sp>
      <p:sp>
        <p:nvSpPr>
          <p:cNvPr id="344" name="Rectangle: Rounded Corners 343">
            <a:extLst>
              <a:ext uri="{FF2B5EF4-FFF2-40B4-BE49-F238E27FC236}">
                <a16:creationId xmlns:a16="http://schemas.microsoft.com/office/drawing/2014/main" id="{4AA21EEB-85B4-4A49-ACB7-665699F20721}"/>
              </a:ext>
            </a:extLst>
          </p:cNvPr>
          <p:cNvSpPr/>
          <p:nvPr/>
        </p:nvSpPr>
        <p:spPr>
          <a:xfrm>
            <a:off x="7579470" y="2839130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45" name="Rectangle: Rounded Corners 344">
            <a:extLst>
              <a:ext uri="{FF2B5EF4-FFF2-40B4-BE49-F238E27FC236}">
                <a16:creationId xmlns:a16="http://schemas.microsoft.com/office/drawing/2014/main" id="{33F920D3-5019-4F50-9BBD-30B728CFF92E}"/>
              </a:ext>
            </a:extLst>
          </p:cNvPr>
          <p:cNvSpPr/>
          <p:nvPr/>
        </p:nvSpPr>
        <p:spPr>
          <a:xfrm>
            <a:off x="7579470" y="3334430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cxnSp>
        <p:nvCxnSpPr>
          <p:cNvPr id="346" name="Straight Connector 345">
            <a:extLst>
              <a:ext uri="{FF2B5EF4-FFF2-40B4-BE49-F238E27FC236}">
                <a16:creationId xmlns:a16="http://schemas.microsoft.com/office/drawing/2014/main" id="{C29EDE1A-4F72-4E58-ADD9-C88A6851EA13}"/>
              </a:ext>
            </a:extLst>
          </p:cNvPr>
          <p:cNvCxnSpPr>
            <a:cxnSpLocks/>
          </p:cNvCxnSpPr>
          <p:nvPr/>
        </p:nvCxnSpPr>
        <p:spPr>
          <a:xfrm>
            <a:off x="5737018" y="3849572"/>
            <a:ext cx="23256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7" name="Rectangle: Rounded Corners 346">
            <a:extLst>
              <a:ext uri="{FF2B5EF4-FFF2-40B4-BE49-F238E27FC236}">
                <a16:creationId xmlns:a16="http://schemas.microsoft.com/office/drawing/2014/main" id="{ADB7CF16-72F1-419A-8311-8AB475706305}"/>
              </a:ext>
            </a:extLst>
          </p:cNvPr>
          <p:cNvSpPr/>
          <p:nvPr/>
        </p:nvSpPr>
        <p:spPr>
          <a:xfrm>
            <a:off x="6188502" y="3874497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5</a:t>
            </a:r>
          </a:p>
        </p:txBody>
      </p:sp>
      <p:sp>
        <p:nvSpPr>
          <p:cNvPr id="348" name="Rectangle: Rounded Corners 347">
            <a:extLst>
              <a:ext uri="{FF2B5EF4-FFF2-40B4-BE49-F238E27FC236}">
                <a16:creationId xmlns:a16="http://schemas.microsoft.com/office/drawing/2014/main" id="{6634F495-13CB-4DC7-B188-012E30901F64}"/>
              </a:ext>
            </a:extLst>
          </p:cNvPr>
          <p:cNvSpPr/>
          <p:nvPr/>
        </p:nvSpPr>
        <p:spPr>
          <a:xfrm>
            <a:off x="6536165" y="3874180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6 </a:t>
            </a:r>
          </a:p>
        </p:txBody>
      </p:sp>
      <p:sp>
        <p:nvSpPr>
          <p:cNvPr id="349" name="Rectangle: Rounded Corners 348">
            <a:extLst>
              <a:ext uri="{FF2B5EF4-FFF2-40B4-BE49-F238E27FC236}">
                <a16:creationId xmlns:a16="http://schemas.microsoft.com/office/drawing/2014/main" id="{DE0AA46E-4E31-49FA-8589-2646B687162D}"/>
              </a:ext>
            </a:extLst>
          </p:cNvPr>
          <p:cNvSpPr/>
          <p:nvPr/>
        </p:nvSpPr>
        <p:spPr>
          <a:xfrm>
            <a:off x="6881605" y="3873386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8 </a:t>
            </a:r>
          </a:p>
        </p:txBody>
      </p:sp>
      <p:sp>
        <p:nvSpPr>
          <p:cNvPr id="350" name="Rectangle: Rounded Corners 349">
            <a:extLst>
              <a:ext uri="{FF2B5EF4-FFF2-40B4-BE49-F238E27FC236}">
                <a16:creationId xmlns:a16="http://schemas.microsoft.com/office/drawing/2014/main" id="{04124375-22D2-406A-9E8B-2B691EC0C67F}"/>
              </a:ext>
            </a:extLst>
          </p:cNvPr>
          <p:cNvSpPr/>
          <p:nvPr/>
        </p:nvSpPr>
        <p:spPr>
          <a:xfrm>
            <a:off x="7229585" y="3874973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51" name="Rectangle: Rounded Corners 350">
            <a:extLst>
              <a:ext uri="{FF2B5EF4-FFF2-40B4-BE49-F238E27FC236}">
                <a16:creationId xmlns:a16="http://schemas.microsoft.com/office/drawing/2014/main" id="{E389AA3A-4C39-4189-8116-5CFFE12BAE68}"/>
              </a:ext>
            </a:extLst>
          </p:cNvPr>
          <p:cNvSpPr/>
          <p:nvPr/>
        </p:nvSpPr>
        <p:spPr>
          <a:xfrm>
            <a:off x="7579470" y="3874973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</a:p>
        </p:txBody>
      </p:sp>
      <p:cxnSp>
        <p:nvCxnSpPr>
          <p:cNvPr id="352" name="Straight Connector 351">
            <a:extLst>
              <a:ext uri="{FF2B5EF4-FFF2-40B4-BE49-F238E27FC236}">
                <a16:creationId xmlns:a16="http://schemas.microsoft.com/office/drawing/2014/main" id="{4F49DD33-E670-4947-904E-1DE7CB3FC6FA}"/>
              </a:ext>
            </a:extLst>
          </p:cNvPr>
          <p:cNvCxnSpPr>
            <a:cxnSpLocks/>
          </p:cNvCxnSpPr>
          <p:nvPr/>
        </p:nvCxnSpPr>
        <p:spPr>
          <a:xfrm>
            <a:off x="5737018" y="4941772"/>
            <a:ext cx="23256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3" name="TextBox 352">
            <a:extLst>
              <a:ext uri="{FF2B5EF4-FFF2-40B4-BE49-F238E27FC236}">
                <a16:creationId xmlns:a16="http://schemas.microsoft.com/office/drawing/2014/main" id="{12C3333D-6270-43FF-A473-AAD054BA85C6}"/>
              </a:ext>
            </a:extLst>
          </p:cNvPr>
          <p:cNvSpPr txBox="1"/>
          <p:nvPr/>
        </p:nvSpPr>
        <p:spPr>
          <a:xfrm>
            <a:off x="5849490" y="3471192"/>
            <a:ext cx="29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</a:t>
            </a:r>
          </a:p>
        </p:txBody>
      </p:sp>
      <p:sp>
        <p:nvSpPr>
          <p:cNvPr id="354" name="Rectangle: Rounded Corners 353">
            <a:extLst>
              <a:ext uri="{FF2B5EF4-FFF2-40B4-BE49-F238E27FC236}">
                <a16:creationId xmlns:a16="http://schemas.microsoft.com/office/drawing/2014/main" id="{96763169-87A7-4554-8420-85964F2B3E97}"/>
              </a:ext>
            </a:extLst>
          </p:cNvPr>
          <p:cNvSpPr/>
          <p:nvPr/>
        </p:nvSpPr>
        <p:spPr>
          <a:xfrm>
            <a:off x="7229585" y="3341891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5</a:t>
            </a:r>
          </a:p>
        </p:txBody>
      </p:sp>
      <p:sp>
        <p:nvSpPr>
          <p:cNvPr id="355" name="Rectangle: Rounded Corners 354">
            <a:extLst>
              <a:ext uri="{FF2B5EF4-FFF2-40B4-BE49-F238E27FC236}">
                <a16:creationId xmlns:a16="http://schemas.microsoft.com/office/drawing/2014/main" id="{160215C0-E0B6-4236-9732-BC8F708AE413}"/>
              </a:ext>
            </a:extLst>
          </p:cNvPr>
          <p:cNvSpPr/>
          <p:nvPr/>
        </p:nvSpPr>
        <p:spPr>
          <a:xfrm>
            <a:off x="6188502" y="4402340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5</a:t>
            </a:r>
          </a:p>
        </p:txBody>
      </p:sp>
      <p:sp>
        <p:nvSpPr>
          <p:cNvPr id="356" name="Rectangle: Rounded Corners 355">
            <a:extLst>
              <a:ext uri="{FF2B5EF4-FFF2-40B4-BE49-F238E27FC236}">
                <a16:creationId xmlns:a16="http://schemas.microsoft.com/office/drawing/2014/main" id="{2D2D22A0-3A9F-4BFD-B559-C1B0DEFA16AE}"/>
              </a:ext>
            </a:extLst>
          </p:cNvPr>
          <p:cNvSpPr/>
          <p:nvPr/>
        </p:nvSpPr>
        <p:spPr>
          <a:xfrm>
            <a:off x="6536165" y="4402023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5</a:t>
            </a:r>
          </a:p>
        </p:txBody>
      </p:sp>
      <p:sp>
        <p:nvSpPr>
          <p:cNvPr id="357" name="Rectangle: Rounded Corners 356">
            <a:extLst>
              <a:ext uri="{FF2B5EF4-FFF2-40B4-BE49-F238E27FC236}">
                <a16:creationId xmlns:a16="http://schemas.microsoft.com/office/drawing/2014/main" id="{4A1B6B51-BFF8-40E2-B2F9-0EF7D89AFBFC}"/>
              </a:ext>
            </a:extLst>
          </p:cNvPr>
          <p:cNvSpPr/>
          <p:nvPr/>
        </p:nvSpPr>
        <p:spPr>
          <a:xfrm>
            <a:off x="6881605" y="4401229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58" name="Rectangle: Rounded Corners 357">
            <a:extLst>
              <a:ext uri="{FF2B5EF4-FFF2-40B4-BE49-F238E27FC236}">
                <a16:creationId xmlns:a16="http://schemas.microsoft.com/office/drawing/2014/main" id="{FEA010BF-CF47-490C-B873-0040DB42CA5F}"/>
              </a:ext>
            </a:extLst>
          </p:cNvPr>
          <p:cNvSpPr/>
          <p:nvPr/>
        </p:nvSpPr>
        <p:spPr>
          <a:xfrm>
            <a:off x="7229585" y="4402816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9" name="Rectangle: Rounded Corners 358">
            <a:extLst>
              <a:ext uri="{FF2B5EF4-FFF2-40B4-BE49-F238E27FC236}">
                <a16:creationId xmlns:a16="http://schemas.microsoft.com/office/drawing/2014/main" id="{E756066A-E663-4286-B4E8-BD22E838E590}"/>
              </a:ext>
            </a:extLst>
          </p:cNvPr>
          <p:cNvSpPr/>
          <p:nvPr/>
        </p:nvSpPr>
        <p:spPr>
          <a:xfrm>
            <a:off x="7579470" y="4402816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0" name="Rectangle: Rounded Corners 359">
            <a:extLst>
              <a:ext uri="{FF2B5EF4-FFF2-40B4-BE49-F238E27FC236}">
                <a16:creationId xmlns:a16="http://schemas.microsoft.com/office/drawing/2014/main" id="{E70C5115-2CA8-456C-8F55-F467A7DC673F}"/>
              </a:ext>
            </a:extLst>
          </p:cNvPr>
          <p:cNvSpPr/>
          <p:nvPr/>
        </p:nvSpPr>
        <p:spPr>
          <a:xfrm>
            <a:off x="6188502" y="4985746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61" name="Rectangle: Rounded Corners 360">
            <a:extLst>
              <a:ext uri="{FF2B5EF4-FFF2-40B4-BE49-F238E27FC236}">
                <a16:creationId xmlns:a16="http://schemas.microsoft.com/office/drawing/2014/main" id="{34E359B1-453C-4BCD-B5C2-9C57B9AAED32}"/>
              </a:ext>
            </a:extLst>
          </p:cNvPr>
          <p:cNvSpPr/>
          <p:nvPr/>
        </p:nvSpPr>
        <p:spPr>
          <a:xfrm>
            <a:off x="6536165" y="4985429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2 </a:t>
            </a:r>
          </a:p>
        </p:txBody>
      </p:sp>
      <p:sp>
        <p:nvSpPr>
          <p:cNvPr id="362" name="Rectangle: Rounded Corners 361">
            <a:extLst>
              <a:ext uri="{FF2B5EF4-FFF2-40B4-BE49-F238E27FC236}">
                <a16:creationId xmlns:a16="http://schemas.microsoft.com/office/drawing/2014/main" id="{375C1136-8703-45A3-84BC-6967FF51F602}"/>
              </a:ext>
            </a:extLst>
          </p:cNvPr>
          <p:cNvSpPr/>
          <p:nvPr/>
        </p:nvSpPr>
        <p:spPr>
          <a:xfrm>
            <a:off x="6881605" y="4984635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63" name="Rectangle: Rounded Corners 362">
            <a:extLst>
              <a:ext uri="{FF2B5EF4-FFF2-40B4-BE49-F238E27FC236}">
                <a16:creationId xmlns:a16="http://schemas.microsoft.com/office/drawing/2014/main" id="{D3BF6C9A-8697-47DB-842D-663FF71F18A7}"/>
              </a:ext>
            </a:extLst>
          </p:cNvPr>
          <p:cNvSpPr/>
          <p:nvPr/>
        </p:nvSpPr>
        <p:spPr>
          <a:xfrm>
            <a:off x="7229585" y="4986222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64" name="Rectangle: Rounded Corners 363">
            <a:extLst>
              <a:ext uri="{FF2B5EF4-FFF2-40B4-BE49-F238E27FC236}">
                <a16:creationId xmlns:a16="http://schemas.microsoft.com/office/drawing/2014/main" id="{6A7E3C3E-99FE-4A9D-9148-F4B5C0471F34}"/>
              </a:ext>
            </a:extLst>
          </p:cNvPr>
          <p:cNvSpPr/>
          <p:nvPr/>
        </p:nvSpPr>
        <p:spPr>
          <a:xfrm>
            <a:off x="7579470" y="4986222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5" name="Rectangle: Rounded Corners 364">
            <a:extLst>
              <a:ext uri="{FF2B5EF4-FFF2-40B4-BE49-F238E27FC236}">
                <a16:creationId xmlns:a16="http://schemas.microsoft.com/office/drawing/2014/main" id="{FDD57F7C-9EE7-4056-A0D8-1E31269D6AB1}"/>
              </a:ext>
            </a:extLst>
          </p:cNvPr>
          <p:cNvSpPr/>
          <p:nvPr/>
        </p:nvSpPr>
        <p:spPr>
          <a:xfrm>
            <a:off x="5838300" y="4401229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66" name="Rectangle: Rounded Corners 365">
            <a:extLst>
              <a:ext uri="{FF2B5EF4-FFF2-40B4-BE49-F238E27FC236}">
                <a16:creationId xmlns:a16="http://schemas.microsoft.com/office/drawing/2014/main" id="{7256D9BC-05B4-4484-9682-D1224581E9C1}"/>
              </a:ext>
            </a:extLst>
          </p:cNvPr>
          <p:cNvSpPr/>
          <p:nvPr/>
        </p:nvSpPr>
        <p:spPr>
          <a:xfrm>
            <a:off x="5838300" y="4984635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67" name="Rectangle: Rounded Corners 366">
            <a:extLst>
              <a:ext uri="{FF2B5EF4-FFF2-40B4-BE49-F238E27FC236}">
                <a16:creationId xmlns:a16="http://schemas.microsoft.com/office/drawing/2014/main" id="{0DABDB0A-BEEC-41D1-A4E0-5B5F7FCD731C}"/>
              </a:ext>
            </a:extLst>
          </p:cNvPr>
          <p:cNvSpPr/>
          <p:nvPr/>
        </p:nvSpPr>
        <p:spPr>
          <a:xfrm>
            <a:off x="9387941" y="2847385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68" name="Rectangle: Rounded Corners 367">
            <a:extLst>
              <a:ext uri="{FF2B5EF4-FFF2-40B4-BE49-F238E27FC236}">
                <a16:creationId xmlns:a16="http://schemas.microsoft.com/office/drawing/2014/main" id="{80EBA006-E48D-43F9-83A7-EAFD42B08AE4}"/>
              </a:ext>
            </a:extLst>
          </p:cNvPr>
          <p:cNvSpPr/>
          <p:nvPr/>
        </p:nvSpPr>
        <p:spPr>
          <a:xfrm>
            <a:off x="9733381" y="2846591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9" name="Rectangle: Rounded Corners 368">
            <a:extLst>
              <a:ext uri="{FF2B5EF4-FFF2-40B4-BE49-F238E27FC236}">
                <a16:creationId xmlns:a16="http://schemas.microsoft.com/office/drawing/2014/main" id="{4043F28B-AB51-4334-A221-162A90B0E3E7}"/>
              </a:ext>
            </a:extLst>
          </p:cNvPr>
          <p:cNvSpPr/>
          <p:nvPr/>
        </p:nvSpPr>
        <p:spPr>
          <a:xfrm>
            <a:off x="10081361" y="2848178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0" name="Rectangle: Rounded Corners 369">
            <a:extLst>
              <a:ext uri="{FF2B5EF4-FFF2-40B4-BE49-F238E27FC236}">
                <a16:creationId xmlns:a16="http://schemas.microsoft.com/office/drawing/2014/main" id="{56D2CCED-ADEC-4C12-800D-108B60F34015}"/>
              </a:ext>
            </a:extLst>
          </p:cNvPr>
          <p:cNvSpPr/>
          <p:nvPr/>
        </p:nvSpPr>
        <p:spPr>
          <a:xfrm>
            <a:off x="10431246" y="2848178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1" name="Rectangle: Rounded Corners 370">
            <a:extLst>
              <a:ext uri="{FF2B5EF4-FFF2-40B4-BE49-F238E27FC236}">
                <a16:creationId xmlns:a16="http://schemas.microsoft.com/office/drawing/2014/main" id="{3CDB3F81-F58D-406E-A9E9-079AA98BDA31}"/>
              </a:ext>
            </a:extLst>
          </p:cNvPr>
          <p:cNvSpPr/>
          <p:nvPr/>
        </p:nvSpPr>
        <p:spPr>
          <a:xfrm>
            <a:off x="10431246" y="3343478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9</a:t>
            </a:r>
          </a:p>
        </p:txBody>
      </p:sp>
      <p:cxnSp>
        <p:nvCxnSpPr>
          <p:cNvPr id="372" name="Straight Connector 371">
            <a:extLst>
              <a:ext uri="{FF2B5EF4-FFF2-40B4-BE49-F238E27FC236}">
                <a16:creationId xmlns:a16="http://schemas.microsoft.com/office/drawing/2014/main" id="{01092503-8FEB-4CFD-B1FA-F30F1FE165CE}"/>
              </a:ext>
            </a:extLst>
          </p:cNvPr>
          <p:cNvCxnSpPr>
            <a:cxnSpLocks/>
          </p:cNvCxnSpPr>
          <p:nvPr/>
        </p:nvCxnSpPr>
        <p:spPr>
          <a:xfrm>
            <a:off x="8588794" y="3858620"/>
            <a:ext cx="23256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3" name="Rectangle: Rounded Corners 372">
            <a:extLst>
              <a:ext uri="{FF2B5EF4-FFF2-40B4-BE49-F238E27FC236}">
                <a16:creationId xmlns:a16="http://schemas.microsoft.com/office/drawing/2014/main" id="{BFB83C41-AE17-4F99-A91A-21BD46C7B1DF}"/>
              </a:ext>
            </a:extLst>
          </p:cNvPr>
          <p:cNvSpPr/>
          <p:nvPr/>
        </p:nvSpPr>
        <p:spPr>
          <a:xfrm>
            <a:off x="9040278" y="3883545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7 </a:t>
            </a:r>
          </a:p>
        </p:txBody>
      </p:sp>
      <p:sp>
        <p:nvSpPr>
          <p:cNvPr id="374" name="Rectangle: Rounded Corners 373">
            <a:extLst>
              <a:ext uri="{FF2B5EF4-FFF2-40B4-BE49-F238E27FC236}">
                <a16:creationId xmlns:a16="http://schemas.microsoft.com/office/drawing/2014/main" id="{508072C4-6F4D-47F5-BF4A-7347852D3E4F}"/>
              </a:ext>
            </a:extLst>
          </p:cNvPr>
          <p:cNvSpPr/>
          <p:nvPr/>
        </p:nvSpPr>
        <p:spPr>
          <a:xfrm>
            <a:off x="9387941" y="3883228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8</a:t>
            </a:r>
          </a:p>
        </p:txBody>
      </p:sp>
      <p:sp>
        <p:nvSpPr>
          <p:cNvPr id="375" name="Rectangle: Rounded Corners 374">
            <a:extLst>
              <a:ext uri="{FF2B5EF4-FFF2-40B4-BE49-F238E27FC236}">
                <a16:creationId xmlns:a16="http://schemas.microsoft.com/office/drawing/2014/main" id="{9167DE89-F129-4393-97D2-716F160BD0F3}"/>
              </a:ext>
            </a:extLst>
          </p:cNvPr>
          <p:cNvSpPr/>
          <p:nvPr/>
        </p:nvSpPr>
        <p:spPr>
          <a:xfrm>
            <a:off x="9733381" y="3882434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76" name="Rectangle: Rounded Corners 375">
            <a:extLst>
              <a:ext uri="{FF2B5EF4-FFF2-40B4-BE49-F238E27FC236}">
                <a16:creationId xmlns:a16="http://schemas.microsoft.com/office/drawing/2014/main" id="{E11D5803-9EBA-4FE7-B1E9-1D6D433F9906}"/>
              </a:ext>
            </a:extLst>
          </p:cNvPr>
          <p:cNvSpPr/>
          <p:nvPr/>
        </p:nvSpPr>
        <p:spPr>
          <a:xfrm>
            <a:off x="10081361" y="3884021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77" name="Rectangle: Rounded Corners 376">
            <a:extLst>
              <a:ext uri="{FF2B5EF4-FFF2-40B4-BE49-F238E27FC236}">
                <a16:creationId xmlns:a16="http://schemas.microsoft.com/office/drawing/2014/main" id="{80F9FE2E-06A4-4279-9ED1-F9FCD9D2B8CA}"/>
              </a:ext>
            </a:extLst>
          </p:cNvPr>
          <p:cNvSpPr/>
          <p:nvPr/>
        </p:nvSpPr>
        <p:spPr>
          <a:xfrm>
            <a:off x="10431246" y="3884021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</a:p>
        </p:txBody>
      </p:sp>
      <p:cxnSp>
        <p:nvCxnSpPr>
          <p:cNvPr id="378" name="Straight Connector 377">
            <a:extLst>
              <a:ext uri="{FF2B5EF4-FFF2-40B4-BE49-F238E27FC236}">
                <a16:creationId xmlns:a16="http://schemas.microsoft.com/office/drawing/2014/main" id="{A982331F-8DB5-4B1E-B8F7-C532AF771A8B}"/>
              </a:ext>
            </a:extLst>
          </p:cNvPr>
          <p:cNvCxnSpPr>
            <a:cxnSpLocks/>
          </p:cNvCxnSpPr>
          <p:nvPr/>
        </p:nvCxnSpPr>
        <p:spPr>
          <a:xfrm>
            <a:off x="8588794" y="4950820"/>
            <a:ext cx="23256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" name="TextBox 378">
            <a:extLst>
              <a:ext uri="{FF2B5EF4-FFF2-40B4-BE49-F238E27FC236}">
                <a16:creationId xmlns:a16="http://schemas.microsoft.com/office/drawing/2014/main" id="{B21D8D6C-1A77-49A0-A043-4153D71D07D8}"/>
              </a:ext>
            </a:extLst>
          </p:cNvPr>
          <p:cNvSpPr txBox="1"/>
          <p:nvPr/>
        </p:nvSpPr>
        <p:spPr>
          <a:xfrm>
            <a:off x="8701266" y="3480240"/>
            <a:ext cx="29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</a:t>
            </a:r>
          </a:p>
        </p:txBody>
      </p:sp>
      <p:sp>
        <p:nvSpPr>
          <p:cNvPr id="380" name="Rectangle: Rounded Corners 379">
            <a:extLst>
              <a:ext uri="{FF2B5EF4-FFF2-40B4-BE49-F238E27FC236}">
                <a16:creationId xmlns:a16="http://schemas.microsoft.com/office/drawing/2014/main" id="{7A036F00-41B2-401F-BDB9-A31E87C08A29}"/>
              </a:ext>
            </a:extLst>
          </p:cNvPr>
          <p:cNvSpPr/>
          <p:nvPr/>
        </p:nvSpPr>
        <p:spPr>
          <a:xfrm>
            <a:off x="10081361" y="3350939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81" name="Rectangle: Rounded Corners 380">
            <a:extLst>
              <a:ext uri="{FF2B5EF4-FFF2-40B4-BE49-F238E27FC236}">
                <a16:creationId xmlns:a16="http://schemas.microsoft.com/office/drawing/2014/main" id="{DCE60BDA-FE44-4C79-92A2-78B425912248}"/>
              </a:ext>
            </a:extLst>
          </p:cNvPr>
          <p:cNvSpPr/>
          <p:nvPr/>
        </p:nvSpPr>
        <p:spPr>
          <a:xfrm>
            <a:off x="9040278" y="4411388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6 </a:t>
            </a:r>
          </a:p>
        </p:txBody>
      </p:sp>
      <p:sp>
        <p:nvSpPr>
          <p:cNvPr id="382" name="Rectangle: Rounded Corners 381">
            <a:extLst>
              <a:ext uri="{FF2B5EF4-FFF2-40B4-BE49-F238E27FC236}">
                <a16:creationId xmlns:a16="http://schemas.microsoft.com/office/drawing/2014/main" id="{8E806F98-EA51-4DE7-853C-DA18F04BC520}"/>
              </a:ext>
            </a:extLst>
          </p:cNvPr>
          <p:cNvSpPr/>
          <p:nvPr/>
        </p:nvSpPr>
        <p:spPr>
          <a:xfrm>
            <a:off x="9387941" y="4411071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83" name="Rectangle: Rounded Corners 382">
            <a:extLst>
              <a:ext uri="{FF2B5EF4-FFF2-40B4-BE49-F238E27FC236}">
                <a16:creationId xmlns:a16="http://schemas.microsoft.com/office/drawing/2014/main" id="{B466FFAC-B3A4-4F7A-8C5F-8559DE209713}"/>
              </a:ext>
            </a:extLst>
          </p:cNvPr>
          <p:cNvSpPr/>
          <p:nvPr/>
        </p:nvSpPr>
        <p:spPr>
          <a:xfrm>
            <a:off x="9733381" y="4410277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84" name="Rectangle: Rounded Corners 383">
            <a:extLst>
              <a:ext uri="{FF2B5EF4-FFF2-40B4-BE49-F238E27FC236}">
                <a16:creationId xmlns:a16="http://schemas.microsoft.com/office/drawing/2014/main" id="{49AF336B-0658-4642-95BE-EB21AE4E42E4}"/>
              </a:ext>
            </a:extLst>
          </p:cNvPr>
          <p:cNvSpPr/>
          <p:nvPr/>
        </p:nvSpPr>
        <p:spPr>
          <a:xfrm>
            <a:off x="10081361" y="4411864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85" name="Rectangle: Rounded Corners 384">
            <a:extLst>
              <a:ext uri="{FF2B5EF4-FFF2-40B4-BE49-F238E27FC236}">
                <a16:creationId xmlns:a16="http://schemas.microsoft.com/office/drawing/2014/main" id="{E4413F50-74A0-4272-A481-C42B2C5EA300}"/>
              </a:ext>
            </a:extLst>
          </p:cNvPr>
          <p:cNvSpPr/>
          <p:nvPr/>
        </p:nvSpPr>
        <p:spPr>
          <a:xfrm>
            <a:off x="10431246" y="4411864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86" name="Rectangle: Rounded Corners 385">
            <a:extLst>
              <a:ext uri="{FF2B5EF4-FFF2-40B4-BE49-F238E27FC236}">
                <a16:creationId xmlns:a16="http://schemas.microsoft.com/office/drawing/2014/main" id="{A62F3F4F-640A-45EB-B9E7-FE491D3C7AFA}"/>
              </a:ext>
            </a:extLst>
          </p:cNvPr>
          <p:cNvSpPr/>
          <p:nvPr/>
        </p:nvSpPr>
        <p:spPr>
          <a:xfrm>
            <a:off x="9040278" y="4994794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87" name="Rectangle: Rounded Corners 386">
            <a:extLst>
              <a:ext uri="{FF2B5EF4-FFF2-40B4-BE49-F238E27FC236}">
                <a16:creationId xmlns:a16="http://schemas.microsoft.com/office/drawing/2014/main" id="{26F5AA7E-F7B4-4D7E-825D-6744BC204663}"/>
              </a:ext>
            </a:extLst>
          </p:cNvPr>
          <p:cNvSpPr/>
          <p:nvPr/>
        </p:nvSpPr>
        <p:spPr>
          <a:xfrm>
            <a:off x="9387941" y="4994477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0</a:t>
            </a:r>
          </a:p>
        </p:txBody>
      </p:sp>
      <p:sp>
        <p:nvSpPr>
          <p:cNvPr id="388" name="Rectangle: Rounded Corners 387">
            <a:extLst>
              <a:ext uri="{FF2B5EF4-FFF2-40B4-BE49-F238E27FC236}">
                <a16:creationId xmlns:a16="http://schemas.microsoft.com/office/drawing/2014/main" id="{DB9763DA-F68C-46F9-9609-906A24836EB7}"/>
              </a:ext>
            </a:extLst>
          </p:cNvPr>
          <p:cNvSpPr/>
          <p:nvPr/>
        </p:nvSpPr>
        <p:spPr>
          <a:xfrm>
            <a:off x="9733381" y="4993683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8 </a:t>
            </a:r>
          </a:p>
        </p:txBody>
      </p:sp>
      <p:sp>
        <p:nvSpPr>
          <p:cNvPr id="389" name="Rectangle: Rounded Corners 388">
            <a:extLst>
              <a:ext uri="{FF2B5EF4-FFF2-40B4-BE49-F238E27FC236}">
                <a16:creationId xmlns:a16="http://schemas.microsoft.com/office/drawing/2014/main" id="{33798E7C-0516-417E-A3C1-2BDD4CB3F5FA}"/>
              </a:ext>
            </a:extLst>
          </p:cNvPr>
          <p:cNvSpPr/>
          <p:nvPr/>
        </p:nvSpPr>
        <p:spPr>
          <a:xfrm>
            <a:off x="10081361" y="4995270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0" name="Rectangle: Rounded Corners 389">
            <a:extLst>
              <a:ext uri="{FF2B5EF4-FFF2-40B4-BE49-F238E27FC236}">
                <a16:creationId xmlns:a16="http://schemas.microsoft.com/office/drawing/2014/main" id="{2C426948-0A46-458F-A93C-5F6A859B6CA6}"/>
              </a:ext>
            </a:extLst>
          </p:cNvPr>
          <p:cNvSpPr/>
          <p:nvPr/>
        </p:nvSpPr>
        <p:spPr>
          <a:xfrm>
            <a:off x="10431246" y="4995270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91" name="Rectangle: Rounded Corners 390">
            <a:extLst>
              <a:ext uri="{FF2B5EF4-FFF2-40B4-BE49-F238E27FC236}">
                <a16:creationId xmlns:a16="http://schemas.microsoft.com/office/drawing/2014/main" id="{9699EC85-737F-458D-80EB-3C66D9ECCE9B}"/>
              </a:ext>
            </a:extLst>
          </p:cNvPr>
          <p:cNvSpPr/>
          <p:nvPr/>
        </p:nvSpPr>
        <p:spPr>
          <a:xfrm>
            <a:off x="8690076" y="4410277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92" name="Rectangle: Rounded Corners 391">
            <a:extLst>
              <a:ext uri="{FF2B5EF4-FFF2-40B4-BE49-F238E27FC236}">
                <a16:creationId xmlns:a16="http://schemas.microsoft.com/office/drawing/2014/main" id="{D06D339B-A980-4332-A899-D1ECCCCB81AF}"/>
              </a:ext>
            </a:extLst>
          </p:cNvPr>
          <p:cNvSpPr/>
          <p:nvPr/>
        </p:nvSpPr>
        <p:spPr>
          <a:xfrm>
            <a:off x="8690076" y="4993683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17731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40" y="193581"/>
            <a:ext cx="11579269" cy="6058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1424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69</Words>
  <Application>Microsoft Office PowerPoint</Application>
  <PresentationFormat>Widescreen</PresentationFormat>
  <Paragraphs>126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Lockett</dc:creator>
  <cp:lastModifiedBy>Andrew Lockett</cp:lastModifiedBy>
  <cp:revision>20</cp:revision>
  <cp:lastPrinted>2017-11-02T08:14:35Z</cp:lastPrinted>
  <dcterms:created xsi:type="dcterms:W3CDTF">2017-10-10T20:02:33Z</dcterms:created>
  <dcterms:modified xsi:type="dcterms:W3CDTF">2017-11-02T20:26:54Z</dcterms:modified>
</cp:coreProperties>
</file>