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87F6-7007-49C3-83B5-00E793D17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F26B-9470-4938-AA11-96BDD6ACB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C8E-70AA-4667-8648-9C21997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F5E0-DF23-40A4-A458-1E0209FF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A90B-9760-4F99-8DE8-CA1C39A7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5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3DE4-398D-43CB-AF69-75F890C4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AF1AC-570D-4ADF-AFCF-DA883C75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649E0-6BFA-4921-975E-EC728EC8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87F5-FC6F-41C8-ADCD-2D25EE21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A741-62BD-41E5-9608-2848B63B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3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0C6B5-1AD9-4F38-A76A-7E70895D4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71EE2-CBF7-4A23-8AA3-68CBB451E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4CE7-E45F-4F8D-B08B-67999F03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11309-F292-412D-941B-EA78699B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871C-B7A4-41FA-8453-C7F59657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9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75C2-A914-4834-8886-AAC42A1B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E4EAD-35E9-4984-84EB-D726E764E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62999-BECF-4512-95F7-D1123C1C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DD6E-0A73-496F-A6CF-41961585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4348-E0CA-4837-9985-EEF97F7D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1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B9A3-CB7F-4B9A-8177-C2710185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C254F-F917-4413-987E-40E54476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4ADB-2097-4A92-ACE1-62497A94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9AA6-E170-4DAB-8492-D4165B46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89009-3A7B-4C52-891A-D836F5D3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0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F836-5F2C-494B-9AA3-BDD8CD53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D281-3547-4B68-8E83-7AFA5FFC2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3688D-07EA-4AA6-9590-7A3485906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972ED-5115-4EE5-B9BA-CEE05FBA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EE814-DDB2-4B2E-B7BB-C7B1E521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96E9F-A947-4777-B0D1-F41110C9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4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7642-90F6-4180-9250-78F1BC51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E559-5599-4B73-B954-9BBECE522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68ED8-CEA4-49E6-B8F9-694A9595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A5741-B68E-421E-972F-0340B953F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556D0-8740-44E6-98DA-21CCF44EB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FD010-4B09-4BFA-97EE-0C8C6B14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EEB89-2109-46DB-90EE-64D9F8F8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EDBAF-FC70-4BE3-9D0B-F5A44393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E5EC-3811-4814-95C1-F937DB1B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E000B-325B-4C1A-A4A6-4ECDAE99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E63F1-8AD1-4866-B62F-7E4FCAA4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D02DC-4262-4FEF-8279-0FA419B3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3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F874E-2D33-4AF2-9BA3-2A51966E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D5A87-93C5-4C0F-AB84-2E8420A2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A5744-8155-4614-A5EC-61F9E400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E33F-D6F3-42DE-AE0F-4170B078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AA48-B748-4550-A735-99D3EB230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583B-E8D4-4E3A-99DF-3954F6A58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CB21-72A2-45A5-A9E6-18960787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BE7F6-EABD-40B2-93EA-8F6D83F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EAB33-00FC-4B1A-AD1A-B5856A18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4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942D-CDE6-492F-B9AF-78B95CA3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5B3C9-3403-47AC-9CF4-360D2289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AB9D4-543C-44C2-BA0F-AC62CE36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EF411-B634-4E6C-9A82-9B55B4E4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F43C2-40C5-4906-A529-4ACFCF38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EF4D-AEFD-4A52-9ED5-BB8F1C54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3202C-102F-44C9-95B5-6D073EB8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0235-2D07-4847-AC01-A9BABAFCD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AFD8-A69F-4EB9-98E2-835BD05C6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704B-1E03-4218-824C-E57508D0D9A4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ED26-F614-4CC4-AF67-BE168A16A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C2E1-804D-4070-AB17-681F295BF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3599-98CE-4499-929A-6FAC54F1C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2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854674-92D0-4AF1-A015-9AA6CEAC9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9480"/>
          <a:stretch/>
        </p:blipFill>
        <p:spPr>
          <a:xfrm rot="5400000">
            <a:off x="2690215" y="-2637462"/>
            <a:ext cx="6805245" cy="12185677"/>
          </a:xfrm>
        </p:spPr>
      </p:pic>
    </p:spTree>
    <p:extLst>
      <p:ext uri="{BB962C8B-B14F-4D97-AF65-F5344CB8AC3E}">
        <p14:creationId xmlns:p14="http://schemas.microsoft.com/office/powerpoint/2010/main" val="389160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130858-7577-4CB1-B2CA-BD5C42D25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12005"/>
          <a:stretch/>
        </p:blipFill>
        <p:spPr>
          <a:xfrm rot="5400000">
            <a:off x="2783058" y="-2541530"/>
            <a:ext cx="6625883" cy="11708943"/>
          </a:xfrm>
        </p:spPr>
      </p:pic>
    </p:spTree>
    <p:extLst>
      <p:ext uri="{BB962C8B-B14F-4D97-AF65-F5344CB8AC3E}">
        <p14:creationId xmlns:p14="http://schemas.microsoft.com/office/powerpoint/2010/main" val="259982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F1D9E1-D0B2-4750-A2B2-E2A9E7DBD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453" y="365711"/>
            <a:ext cx="3432314" cy="638658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1400" dirty="0"/>
              <a:t>Work out the perimeters of these shapes </a:t>
            </a:r>
          </a:p>
          <a:p>
            <a:r>
              <a:rPr lang="en-GB" sz="1400" dirty="0"/>
              <a:t>HINT - look closely at the measurements!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6D5F45-19E6-49A9-8BA0-50B01695E864}"/>
              </a:ext>
            </a:extLst>
          </p:cNvPr>
          <p:cNvSpPr/>
          <p:nvPr/>
        </p:nvSpPr>
        <p:spPr>
          <a:xfrm>
            <a:off x="1073426" y="759206"/>
            <a:ext cx="609600" cy="11926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4E4A6-785E-406B-8514-1AB74561CAF1}"/>
              </a:ext>
            </a:extLst>
          </p:cNvPr>
          <p:cNvSpPr/>
          <p:nvPr/>
        </p:nvSpPr>
        <p:spPr>
          <a:xfrm>
            <a:off x="8733186" y="404191"/>
            <a:ext cx="2213113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0CEE4-FA68-4E48-AD74-911880493C36}"/>
              </a:ext>
            </a:extLst>
          </p:cNvPr>
          <p:cNvSpPr/>
          <p:nvPr/>
        </p:nvSpPr>
        <p:spPr>
          <a:xfrm>
            <a:off x="6377609" y="3070431"/>
            <a:ext cx="2067339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EC1AC82-E3DD-48C5-B96F-DAE2C1D50724}"/>
              </a:ext>
            </a:extLst>
          </p:cNvPr>
          <p:cNvSpPr/>
          <p:nvPr/>
        </p:nvSpPr>
        <p:spPr>
          <a:xfrm rot="18483093">
            <a:off x="3745215" y="3050672"/>
            <a:ext cx="1060294" cy="1611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E110B264-56AF-4189-99E9-D902B3CE6FD1}"/>
              </a:ext>
            </a:extLst>
          </p:cNvPr>
          <p:cNvSpPr/>
          <p:nvPr/>
        </p:nvSpPr>
        <p:spPr>
          <a:xfrm>
            <a:off x="748747" y="2719248"/>
            <a:ext cx="1258957" cy="157700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4E102F2-F2BF-4869-8935-72DAD0FEF966}"/>
              </a:ext>
            </a:extLst>
          </p:cNvPr>
          <p:cNvSpPr/>
          <p:nvPr/>
        </p:nvSpPr>
        <p:spPr>
          <a:xfrm>
            <a:off x="5777950" y="1480170"/>
            <a:ext cx="1868556" cy="63865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695273F8-9AC3-4E3B-BFC4-5C5F092398E1}"/>
              </a:ext>
            </a:extLst>
          </p:cNvPr>
          <p:cNvSpPr/>
          <p:nvPr/>
        </p:nvSpPr>
        <p:spPr>
          <a:xfrm>
            <a:off x="6844750" y="5124519"/>
            <a:ext cx="1736035" cy="123245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3EE3E6F-8C50-4401-B95A-5C14D7A82DE3}"/>
              </a:ext>
            </a:extLst>
          </p:cNvPr>
          <p:cNvSpPr/>
          <p:nvPr/>
        </p:nvSpPr>
        <p:spPr>
          <a:xfrm>
            <a:off x="3491949" y="5210658"/>
            <a:ext cx="2425147" cy="12151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734A25A6-FA51-49F0-BA18-12ACAD468056}"/>
              </a:ext>
            </a:extLst>
          </p:cNvPr>
          <p:cNvSpPr/>
          <p:nvPr/>
        </p:nvSpPr>
        <p:spPr>
          <a:xfrm>
            <a:off x="593033" y="5124519"/>
            <a:ext cx="1921566" cy="12324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A582B99-886C-4470-9BDB-2B64E0F566EF}"/>
              </a:ext>
            </a:extLst>
          </p:cNvPr>
          <p:cNvSpPr/>
          <p:nvPr/>
        </p:nvSpPr>
        <p:spPr>
          <a:xfrm>
            <a:off x="2710069" y="759206"/>
            <a:ext cx="834887" cy="163001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ctagon 14">
            <a:extLst>
              <a:ext uri="{FF2B5EF4-FFF2-40B4-BE49-F238E27FC236}">
                <a16:creationId xmlns:a16="http://schemas.microsoft.com/office/drawing/2014/main" id="{2975F14C-FE38-4753-9897-204C4E15A873}"/>
              </a:ext>
            </a:extLst>
          </p:cNvPr>
          <p:cNvSpPr/>
          <p:nvPr/>
        </p:nvSpPr>
        <p:spPr>
          <a:xfrm>
            <a:off x="9879496" y="4987407"/>
            <a:ext cx="1736035" cy="15240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03707017-B5DF-4473-B2DB-4F131DD728E8}"/>
              </a:ext>
            </a:extLst>
          </p:cNvPr>
          <p:cNvSpPr/>
          <p:nvPr/>
        </p:nvSpPr>
        <p:spPr>
          <a:xfrm>
            <a:off x="9402415" y="2381318"/>
            <a:ext cx="1020419" cy="15240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F14D3-2AD7-49B8-AB52-392F9A74982A}"/>
              </a:ext>
            </a:extLst>
          </p:cNvPr>
          <p:cNvSpPr txBox="1"/>
          <p:nvPr/>
        </p:nvSpPr>
        <p:spPr>
          <a:xfrm>
            <a:off x="239151" y="126609"/>
            <a:ext cx="38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Edit in own measurements for children to solve</a:t>
            </a:r>
          </a:p>
        </p:txBody>
      </p:sp>
    </p:spTree>
    <p:extLst>
      <p:ext uri="{BB962C8B-B14F-4D97-AF65-F5344CB8AC3E}">
        <p14:creationId xmlns:p14="http://schemas.microsoft.com/office/powerpoint/2010/main" val="392976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</cp:lastModifiedBy>
  <cp:revision>6</cp:revision>
  <cp:lastPrinted>2018-09-23T19:21:08Z</cp:lastPrinted>
  <dcterms:created xsi:type="dcterms:W3CDTF">2018-09-23T19:08:22Z</dcterms:created>
  <dcterms:modified xsi:type="dcterms:W3CDTF">2018-09-23T19:53:02Z</dcterms:modified>
</cp:coreProperties>
</file>